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65" r:id="rId4"/>
    <p:sldId id="260" r:id="rId5"/>
  </p:sldIdLst>
  <p:sldSz cx="10693400" cy="7562850"/>
  <p:notesSz cx="10234613" cy="7104063"/>
  <p:defaultTextStyle>
    <a:defPPr>
      <a:defRPr lang="en-US"/>
    </a:defPPr>
    <a:lvl1pPr marL="0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6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2" algn="l" defTabSz="4571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1" autoAdjust="0"/>
    <p:restoredTop sz="94660"/>
  </p:normalViewPr>
  <p:slideViewPr>
    <p:cSldViewPr>
      <p:cViewPr varScale="1">
        <p:scale>
          <a:sx n="98" d="100"/>
          <a:sy n="98" d="100"/>
        </p:scale>
        <p:origin x="1524" y="78"/>
      </p:cViewPr>
      <p:guideLst>
        <p:guide orient="horz" pos="28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B5133-CBA7-45E9-90EB-2660426EE01E}" type="datetimeFigureOut">
              <a:rPr lang="pt-BR" smtClean="0"/>
              <a:t>08/12/2025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421063" y="887413"/>
            <a:ext cx="3392487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023938" y="3419475"/>
            <a:ext cx="8186737" cy="2797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748463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797550" y="6748463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88070-B309-42D1-84A5-5F84B764F8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498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6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2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26793-0B1B-84C8-282F-F125554DA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A2E2970-E48B-638E-9F4F-EB8662996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421063" y="887413"/>
            <a:ext cx="3392487" cy="2398712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02EC7DB-A294-A675-C99A-D72D61987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787507-CE7C-B036-7253-D202C96AA5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B88070-B309-42D1-84A5-5F84B764F8C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1109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8421F-B7D6-4229-4EBF-54406F806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7F72EFE-61C0-395C-7BC3-3C7DCB78F9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421063" y="887413"/>
            <a:ext cx="3392487" cy="2398712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D14C63D-C481-40FA-A65C-1194CCDF3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EDB096-56C7-2B52-BEDB-4810FACCC8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B88070-B309-42D1-84A5-5F84B764F8C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1010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6" y="2344488"/>
            <a:ext cx="90893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1" y="4235202"/>
            <a:ext cx="7485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1" y="1739462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2" y="1739462"/>
            <a:ext cx="465162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"/>
            <a:ext cx="199390" cy="7560309"/>
          </a:xfrm>
          <a:custGeom>
            <a:avLst/>
            <a:gdLst/>
            <a:ahLst/>
            <a:cxnLst/>
            <a:rect l="l" t="t" r="r" b="b"/>
            <a:pathLst>
              <a:path w="199390" h="7560309">
                <a:moveTo>
                  <a:pt x="0" y="7560043"/>
                </a:moveTo>
                <a:lnTo>
                  <a:pt x="199148" y="7560043"/>
                </a:lnTo>
                <a:lnTo>
                  <a:pt x="199148" y="0"/>
                </a:lnTo>
                <a:lnTo>
                  <a:pt x="0" y="0"/>
                </a:lnTo>
                <a:lnTo>
                  <a:pt x="0" y="7560043"/>
                </a:lnTo>
                <a:close/>
              </a:path>
            </a:pathLst>
          </a:custGeom>
          <a:solidFill>
            <a:srgbClr val="F6F6F6"/>
          </a:solidFill>
        </p:spPr>
        <p:txBody>
          <a:bodyPr wrap="square" lIns="0" tIns="0" rIns="0" bIns="0" rtlCol="0"/>
          <a:lstStyle/>
          <a:p>
            <a:endParaRPr sz="1653"/>
          </a:p>
        </p:txBody>
      </p:sp>
      <p:sp>
        <p:nvSpPr>
          <p:cNvPr id="17" name="bg object 17"/>
          <p:cNvSpPr/>
          <p:nvPr/>
        </p:nvSpPr>
        <p:spPr>
          <a:xfrm>
            <a:off x="173725" y="2"/>
            <a:ext cx="26034" cy="7560309"/>
          </a:xfrm>
          <a:custGeom>
            <a:avLst/>
            <a:gdLst/>
            <a:ahLst/>
            <a:cxnLst/>
            <a:rect l="l" t="t" r="r" b="b"/>
            <a:pathLst>
              <a:path w="26035" h="7560309">
                <a:moveTo>
                  <a:pt x="0" y="7560068"/>
                </a:moveTo>
                <a:lnTo>
                  <a:pt x="25425" y="7560068"/>
                </a:lnTo>
                <a:lnTo>
                  <a:pt x="25425" y="0"/>
                </a:lnTo>
                <a:lnTo>
                  <a:pt x="0" y="0"/>
                </a:lnTo>
                <a:lnTo>
                  <a:pt x="0" y="7560068"/>
                </a:lnTo>
                <a:close/>
              </a:path>
            </a:pathLst>
          </a:custGeom>
          <a:solidFill>
            <a:srgbClr val="1D1D1B">
              <a:alpha val="19999"/>
            </a:srgbClr>
          </a:solidFill>
        </p:spPr>
        <p:txBody>
          <a:bodyPr wrap="square" lIns="0" tIns="0" rIns="0" bIns="0" rtlCol="0"/>
          <a:lstStyle/>
          <a:p>
            <a:endParaRPr sz="165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20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62"/>
            <a:ext cx="96240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3"/>
            <a:ext cx="3421888" cy="2805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3"/>
            <a:ext cx="2459482" cy="2805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3"/>
            <a:ext cx="2459482" cy="2805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grpSp>
        <p:nvGrpSpPr>
          <p:cNvPr id="9" name="object 2"/>
          <p:cNvGrpSpPr/>
          <p:nvPr userDrawn="1"/>
        </p:nvGrpSpPr>
        <p:grpSpPr>
          <a:xfrm>
            <a:off x="2" y="2"/>
            <a:ext cx="10692523" cy="7560309"/>
            <a:chOff x="0" y="0"/>
            <a:chExt cx="10692523" cy="7560309"/>
          </a:xfrm>
        </p:grpSpPr>
        <p:sp>
          <p:nvSpPr>
            <p:cNvPr id="10" name="object 3"/>
            <p:cNvSpPr/>
            <p:nvPr/>
          </p:nvSpPr>
          <p:spPr>
            <a:xfrm>
              <a:off x="199148" y="0"/>
              <a:ext cx="10493375" cy="7560309"/>
            </a:xfrm>
            <a:custGeom>
              <a:avLst/>
              <a:gdLst/>
              <a:ahLst/>
              <a:cxnLst/>
              <a:rect l="l" t="t" r="r" b="b"/>
              <a:pathLst>
                <a:path w="10493375" h="7560309">
                  <a:moveTo>
                    <a:pt x="10492854" y="0"/>
                  </a:moveTo>
                  <a:lnTo>
                    <a:pt x="0" y="0"/>
                  </a:lnTo>
                  <a:lnTo>
                    <a:pt x="0" y="7560081"/>
                  </a:lnTo>
                  <a:lnTo>
                    <a:pt x="10492854" y="7560081"/>
                  </a:lnTo>
                  <a:lnTo>
                    <a:pt x="10492854" y="0"/>
                  </a:lnTo>
                  <a:close/>
                </a:path>
              </a:pathLst>
            </a:custGeom>
            <a:solidFill>
              <a:srgbClr val="F59E28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11" name="object 4"/>
            <p:cNvSpPr/>
            <p:nvPr/>
          </p:nvSpPr>
          <p:spPr>
            <a:xfrm>
              <a:off x="485622" y="255663"/>
              <a:ext cx="9928225" cy="7049134"/>
            </a:xfrm>
            <a:custGeom>
              <a:avLst/>
              <a:gdLst/>
              <a:ahLst/>
              <a:cxnLst/>
              <a:rect l="l" t="t" r="r" b="b"/>
              <a:pathLst>
                <a:path w="9928225" h="7049134">
                  <a:moveTo>
                    <a:pt x="9928225" y="0"/>
                  </a:moveTo>
                  <a:lnTo>
                    <a:pt x="0" y="0"/>
                  </a:lnTo>
                  <a:lnTo>
                    <a:pt x="0" y="7048868"/>
                  </a:lnTo>
                  <a:lnTo>
                    <a:pt x="9928225" y="7048868"/>
                  </a:lnTo>
                  <a:lnTo>
                    <a:pt x="99282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12" name="object 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0111" y="582838"/>
              <a:ext cx="234950" cy="246849"/>
            </a:xfrm>
            <a:prstGeom prst="rect">
              <a:avLst/>
            </a:prstGeom>
          </p:spPr>
        </p:pic>
        <p:pic>
          <p:nvPicPr>
            <p:cNvPr id="13" name="object 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2232" y="969220"/>
              <a:ext cx="234950" cy="246849"/>
            </a:xfrm>
            <a:prstGeom prst="rect">
              <a:avLst/>
            </a:prstGeom>
          </p:spPr>
        </p:pic>
        <p:pic>
          <p:nvPicPr>
            <p:cNvPr id="14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2232" y="1353470"/>
              <a:ext cx="234950" cy="246849"/>
            </a:xfrm>
            <a:prstGeom prst="rect">
              <a:avLst/>
            </a:prstGeom>
          </p:spPr>
        </p:pic>
        <p:pic>
          <p:nvPicPr>
            <p:cNvPr id="15" name="object 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2232" y="1737592"/>
              <a:ext cx="234950" cy="247002"/>
            </a:xfrm>
            <a:prstGeom prst="rect">
              <a:avLst/>
            </a:prstGeom>
          </p:spPr>
        </p:pic>
        <p:pic>
          <p:nvPicPr>
            <p:cNvPr id="18" name="object 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0111" y="2119736"/>
              <a:ext cx="234950" cy="246849"/>
            </a:xfrm>
            <a:prstGeom prst="rect">
              <a:avLst/>
            </a:prstGeom>
          </p:spPr>
        </p:pic>
        <p:pic>
          <p:nvPicPr>
            <p:cNvPr id="19" name="object 1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0111" y="2503985"/>
              <a:ext cx="234950" cy="246900"/>
            </a:xfrm>
            <a:prstGeom prst="rect">
              <a:avLst/>
            </a:prstGeom>
          </p:spPr>
        </p:pic>
        <p:pic>
          <p:nvPicPr>
            <p:cNvPr id="20" name="object 1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10111" y="2888234"/>
              <a:ext cx="234950" cy="246900"/>
            </a:xfrm>
            <a:prstGeom prst="rect">
              <a:avLst/>
            </a:prstGeom>
          </p:spPr>
        </p:pic>
        <p:pic>
          <p:nvPicPr>
            <p:cNvPr id="21" name="object 1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111" y="3272357"/>
              <a:ext cx="234950" cy="247027"/>
            </a:xfrm>
            <a:prstGeom prst="rect">
              <a:avLst/>
            </a:prstGeom>
          </p:spPr>
        </p:pic>
        <p:pic>
          <p:nvPicPr>
            <p:cNvPr id="22" name="object 1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10111" y="3656623"/>
              <a:ext cx="234950" cy="246837"/>
            </a:xfrm>
            <a:prstGeom prst="rect">
              <a:avLst/>
            </a:prstGeom>
          </p:spPr>
        </p:pic>
        <p:pic>
          <p:nvPicPr>
            <p:cNvPr id="23" name="object 1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10111" y="4040860"/>
              <a:ext cx="234950" cy="246849"/>
            </a:xfrm>
            <a:prstGeom prst="rect">
              <a:avLst/>
            </a:prstGeom>
          </p:spPr>
        </p:pic>
        <p:pic>
          <p:nvPicPr>
            <p:cNvPr id="24" name="object 1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0111" y="4425083"/>
              <a:ext cx="234950" cy="246875"/>
            </a:xfrm>
            <a:prstGeom prst="rect">
              <a:avLst/>
            </a:prstGeom>
          </p:spPr>
        </p:pic>
        <p:pic>
          <p:nvPicPr>
            <p:cNvPr id="25" name="object 1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0111" y="4809205"/>
              <a:ext cx="234950" cy="247027"/>
            </a:xfrm>
            <a:prstGeom prst="rect">
              <a:avLst/>
            </a:prstGeom>
          </p:spPr>
        </p:pic>
        <p:pic>
          <p:nvPicPr>
            <p:cNvPr id="26" name="object 1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10111" y="5193484"/>
              <a:ext cx="234950" cy="246849"/>
            </a:xfrm>
            <a:prstGeom prst="rect">
              <a:avLst/>
            </a:prstGeom>
          </p:spPr>
        </p:pic>
        <p:pic>
          <p:nvPicPr>
            <p:cNvPr id="27" name="object 1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10111" y="5577733"/>
              <a:ext cx="234950" cy="246875"/>
            </a:xfrm>
            <a:prstGeom prst="rect">
              <a:avLst/>
            </a:prstGeom>
          </p:spPr>
        </p:pic>
        <p:pic>
          <p:nvPicPr>
            <p:cNvPr id="28" name="object 1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10111" y="5962008"/>
              <a:ext cx="234950" cy="246849"/>
            </a:xfrm>
            <a:prstGeom prst="rect">
              <a:avLst/>
            </a:prstGeom>
          </p:spPr>
        </p:pic>
        <p:pic>
          <p:nvPicPr>
            <p:cNvPr id="29" name="object 2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10111" y="6346130"/>
              <a:ext cx="234950" cy="246976"/>
            </a:xfrm>
            <a:prstGeom prst="rect">
              <a:avLst/>
            </a:prstGeom>
          </p:spPr>
        </p:pic>
        <p:pic>
          <p:nvPicPr>
            <p:cNvPr id="30" name="object 2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10111" y="6730358"/>
              <a:ext cx="234950" cy="246849"/>
            </a:xfrm>
            <a:prstGeom prst="rect">
              <a:avLst/>
            </a:prstGeom>
          </p:spPr>
        </p:pic>
        <p:sp>
          <p:nvSpPr>
            <p:cNvPr id="31" name="object 22"/>
            <p:cNvSpPr/>
            <p:nvPr/>
          </p:nvSpPr>
          <p:spPr>
            <a:xfrm>
              <a:off x="434644" y="255663"/>
              <a:ext cx="9979660" cy="7127875"/>
            </a:xfrm>
            <a:custGeom>
              <a:avLst/>
              <a:gdLst/>
              <a:ahLst/>
              <a:cxnLst/>
              <a:rect l="l" t="t" r="r" b="b"/>
              <a:pathLst>
                <a:path w="9979660" h="7127875">
                  <a:moveTo>
                    <a:pt x="9979203" y="7048881"/>
                  </a:moveTo>
                  <a:lnTo>
                    <a:pt x="55981" y="7048881"/>
                  </a:lnTo>
                  <a:lnTo>
                    <a:pt x="55994" y="0"/>
                  </a:lnTo>
                  <a:lnTo>
                    <a:pt x="0" y="0"/>
                  </a:lnTo>
                  <a:lnTo>
                    <a:pt x="0" y="7127595"/>
                  </a:lnTo>
                  <a:lnTo>
                    <a:pt x="27343" y="7089153"/>
                  </a:lnTo>
                  <a:lnTo>
                    <a:pt x="4775" y="7127608"/>
                  </a:lnTo>
                  <a:lnTo>
                    <a:pt x="9941065" y="7127608"/>
                  </a:lnTo>
                  <a:lnTo>
                    <a:pt x="9979203" y="7048881"/>
                  </a:lnTo>
                  <a:close/>
                </a:path>
              </a:pathLst>
            </a:custGeom>
            <a:solidFill>
              <a:srgbClr val="1D1D1B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32" name="object 23"/>
            <p:cNvSpPr/>
            <p:nvPr/>
          </p:nvSpPr>
          <p:spPr>
            <a:xfrm>
              <a:off x="0" y="653313"/>
              <a:ext cx="773430" cy="6253480"/>
            </a:xfrm>
            <a:custGeom>
              <a:avLst/>
              <a:gdLst/>
              <a:ahLst/>
              <a:cxnLst/>
              <a:rect l="l" t="t" r="r" b="b"/>
              <a:pathLst>
                <a:path w="773430" h="6253480">
                  <a:moveTo>
                    <a:pt x="772858" y="6176137"/>
                  </a:moveTo>
                  <a:lnTo>
                    <a:pt x="770597" y="6164999"/>
                  </a:lnTo>
                  <a:lnTo>
                    <a:pt x="764463" y="6155906"/>
                  </a:lnTo>
                  <a:lnTo>
                    <a:pt x="755357" y="6149759"/>
                  </a:lnTo>
                  <a:lnTo>
                    <a:pt x="744220" y="6147511"/>
                  </a:lnTo>
                  <a:lnTo>
                    <a:pt x="0" y="6147511"/>
                  </a:lnTo>
                  <a:lnTo>
                    <a:pt x="0" y="6253404"/>
                  </a:lnTo>
                  <a:lnTo>
                    <a:pt x="744220" y="6253404"/>
                  </a:lnTo>
                  <a:lnTo>
                    <a:pt x="755357" y="6251181"/>
                  </a:lnTo>
                  <a:lnTo>
                    <a:pt x="764463" y="6245098"/>
                  </a:lnTo>
                  <a:lnTo>
                    <a:pt x="770597" y="6236055"/>
                  </a:lnTo>
                  <a:lnTo>
                    <a:pt x="772858" y="6224930"/>
                  </a:lnTo>
                  <a:lnTo>
                    <a:pt x="772858" y="6176137"/>
                  </a:lnTo>
                  <a:close/>
                </a:path>
                <a:path w="773430" h="6253480">
                  <a:moveTo>
                    <a:pt x="772858" y="5791911"/>
                  </a:moveTo>
                  <a:lnTo>
                    <a:pt x="770597" y="5780773"/>
                  </a:lnTo>
                  <a:lnTo>
                    <a:pt x="764463" y="5771705"/>
                  </a:lnTo>
                  <a:lnTo>
                    <a:pt x="755357" y="5765609"/>
                  </a:lnTo>
                  <a:lnTo>
                    <a:pt x="744220" y="5763387"/>
                  </a:lnTo>
                  <a:lnTo>
                    <a:pt x="0" y="5763387"/>
                  </a:lnTo>
                  <a:lnTo>
                    <a:pt x="0" y="5869305"/>
                  </a:lnTo>
                  <a:lnTo>
                    <a:pt x="744220" y="5869305"/>
                  </a:lnTo>
                  <a:lnTo>
                    <a:pt x="755357" y="5867057"/>
                  </a:lnTo>
                  <a:lnTo>
                    <a:pt x="764463" y="5860910"/>
                  </a:lnTo>
                  <a:lnTo>
                    <a:pt x="770597" y="5851804"/>
                  </a:lnTo>
                  <a:lnTo>
                    <a:pt x="772858" y="5840654"/>
                  </a:lnTo>
                  <a:lnTo>
                    <a:pt x="772858" y="5791911"/>
                  </a:lnTo>
                  <a:close/>
                </a:path>
                <a:path w="773430" h="6253480">
                  <a:moveTo>
                    <a:pt x="772858" y="5407634"/>
                  </a:moveTo>
                  <a:lnTo>
                    <a:pt x="770597" y="5396560"/>
                  </a:lnTo>
                  <a:lnTo>
                    <a:pt x="764463" y="5387518"/>
                  </a:lnTo>
                  <a:lnTo>
                    <a:pt x="755357" y="5381409"/>
                  </a:lnTo>
                  <a:lnTo>
                    <a:pt x="744220" y="5379161"/>
                  </a:lnTo>
                  <a:lnTo>
                    <a:pt x="0" y="5379161"/>
                  </a:lnTo>
                  <a:lnTo>
                    <a:pt x="0" y="5485028"/>
                  </a:lnTo>
                  <a:lnTo>
                    <a:pt x="744220" y="5485028"/>
                  </a:lnTo>
                  <a:lnTo>
                    <a:pt x="755357" y="5482780"/>
                  </a:lnTo>
                  <a:lnTo>
                    <a:pt x="764463" y="5476672"/>
                  </a:lnTo>
                  <a:lnTo>
                    <a:pt x="770597" y="5467616"/>
                  </a:lnTo>
                  <a:lnTo>
                    <a:pt x="772858" y="5456555"/>
                  </a:lnTo>
                  <a:lnTo>
                    <a:pt x="772858" y="5407634"/>
                  </a:lnTo>
                  <a:close/>
                </a:path>
                <a:path w="773430" h="6253480">
                  <a:moveTo>
                    <a:pt x="772858" y="5023358"/>
                  </a:moveTo>
                  <a:lnTo>
                    <a:pt x="770597" y="5012296"/>
                  </a:lnTo>
                  <a:lnTo>
                    <a:pt x="764463" y="5003254"/>
                  </a:lnTo>
                  <a:lnTo>
                    <a:pt x="755357" y="4997132"/>
                  </a:lnTo>
                  <a:lnTo>
                    <a:pt x="744220" y="4994884"/>
                  </a:lnTo>
                  <a:lnTo>
                    <a:pt x="0" y="4994884"/>
                  </a:lnTo>
                  <a:lnTo>
                    <a:pt x="0" y="5100752"/>
                  </a:lnTo>
                  <a:lnTo>
                    <a:pt x="744220" y="5100752"/>
                  </a:lnTo>
                  <a:lnTo>
                    <a:pt x="755357" y="5098516"/>
                  </a:lnTo>
                  <a:lnTo>
                    <a:pt x="764463" y="5092395"/>
                  </a:lnTo>
                  <a:lnTo>
                    <a:pt x="770597" y="5083340"/>
                  </a:lnTo>
                  <a:lnTo>
                    <a:pt x="772858" y="5072278"/>
                  </a:lnTo>
                  <a:lnTo>
                    <a:pt x="772858" y="5023358"/>
                  </a:lnTo>
                  <a:close/>
                </a:path>
                <a:path w="773430" h="6253480">
                  <a:moveTo>
                    <a:pt x="772858" y="4639259"/>
                  </a:moveTo>
                  <a:lnTo>
                    <a:pt x="770597" y="4628108"/>
                  </a:lnTo>
                  <a:lnTo>
                    <a:pt x="764463" y="4619002"/>
                  </a:lnTo>
                  <a:lnTo>
                    <a:pt x="755357" y="4612868"/>
                  </a:lnTo>
                  <a:lnTo>
                    <a:pt x="744220" y="4610608"/>
                  </a:lnTo>
                  <a:lnTo>
                    <a:pt x="0" y="4610608"/>
                  </a:lnTo>
                  <a:lnTo>
                    <a:pt x="0" y="4716500"/>
                  </a:lnTo>
                  <a:lnTo>
                    <a:pt x="744220" y="4716500"/>
                  </a:lnTo>
                  <a:lnTo>
                    <a:pt x="755357" y="4714278"/>
                  </a:lnTo>
                  <a:lnTo>
                    <a:pt x="764463" y="4708207"/>
                  </a:lnTo>
                  <a:lnTo>
                    <a:pt x="770597" y="4699152"/>
                  </a:lnTo>
                  <a:lnTo>
                    <a:pt x="772858" y="4688027"/>
                  </a:lnTo>
                  <a:lnTo>
                    <a:pt x="772858" y="4639259"/>
                  </a:lnTo>
                  <a:close/>
                </a:path>
                <a:path w="773430" h="6253480">
                  <a:moveTo>
                    <a:pt x="772858" y="4254982"/>
                  </a:moveTo>
                  <a:lnTo>
                    <a:pt x="770597" y="4243870"/>
                  </a:lnTo>
                  <a:lnTo>
                    <a:pt x="764463" y="4234815"/>
                  </a:lnTo>
                  <a:lnTo>
                    <a:pt x="755357" y="4228744"/>
                  </a:lnTo>
                  <a:lnTo>
                    <a:pt x="744220" y="4226509"/>
                  </a:lnTo>
                  <a:lnTo>
                    <a:pt x="0" y="4226509"/>
                  </a:lnTo>
                  <a:lnTo>
                    <a:pt x="0" y="4332376"/>
                  </a:lnTo>
                  <a:lnTo>
                    <a:pt x="744220" y="4332376"/>
                  </a:lnTo>
                  <a:lnTo>
                    <a:pt x="755357" y="4330141"/>
                  </a:lnTo>
                  <a:lnTo>
                    <a:pt x="764463" y="4324007"/>
                  </a:lnTo>
                  <a:lnTo>
                    <a:pt x="770597" y="4314901"/>
                  </a:lnTo>
                  <a:lnTo>
                    <a:pt x="772858" y="4303750"/>
                  </a:lnTo>
                  <a:lnTo>
                    <a:pt x="772858" y="4254982"/>
                  </a:lnTo>
                  <a:close/>
                </a:path>
                <a:path w="773430" h="6253480">
                  <a:moveTo>
                    <a:pt x="772858" y="3870744"/>
                  </a:moveTo>
                  <a:lnTo>
                    <a:pt x="770597" y="3859669"/>
                  </a:lnTo>
                  <a:lnTo>
                    <a:pt x="764463" y="3850614"/>
                  </a:lnTo>
                  <a:lnTo>
                    <a:pt x="755357" y="3844493"/>
                  </a:lnTo>
                  <a:lnTo>
                    <a:pt x="744220" y="3842245"/>
                  </a:lnTo>
                  <a:lnTo>
                    <a:pt x="0" y="3842245"/>
                  </a:lnTo>
                  <a:lnTo>
                    <a:pt x="0" y="3948112"/>
                  </a:lnTo>
                  <a:lnTo>
                    <a:pt x="744220" y="3948112"/>
                  </a:lnTo>
                  <a:lnTo>
                    <a:pt x="755357" y="3945864"/>
                  </a:lnTo>
                  <a:lnTo>
                    <a:pt x="764463" y="3939756"/>
                  </a:lnTo>
                  <a:lnTo>
                    <a:pt x="770597" y="3930713"/>
                  </a:lnTo>
                  <a:lnTo>
                    <a:pt x="772858" y="3919664"/>
                  </a:lnTo>
                  <a:lnTo>
                    <a:pt x="772858" y="3870744"/>
                  </a:lnTo>
                  <a:close/>
                </a:path>
                <a:path w="773430" h="6253480">
                  <a:moveTo>
                    <a:pt x="772858" y="3486467"/>
                  </a:moveTo>
                  <a:lnTo>
                    <a:pt x="770597" y="3475405"/>
                  </a:lnTo>
                  <a:lnTo>
                    <a:pt x="764463" y="3466350"/>
                  </a:lnTo>
                  <a:lnTo>
                    <a:pt x="755357" y="3460216"/>
                  </a:lnTo>
                  <a:lnTo>
                    <a:pt x="744220" y="3457968"/>
                  </a:lnTo>
                  <a:lnTo>
                    <a:pt x="0" y="3457968"/>
                  </a:lnTo>
                  <a:lnTo>
                    <a:pt x="0" y="3563912"/>
                  </a:lnTo>
                  <a:lnTo>
                    <a:pt x="744220" y="3563912"/>
                  </a:lnTo>
                  <a:lnTo>
                    <a:pt x="755357" y="3561664"/>
                  </a:lnTo>
                  <a:lnTo>
                    <a:pt x="764463" y="3555530"/>
                  </a:lnTo>
                  <a:lnTo>
                    <a:pt x="770597" y="3546475"/>
                  </a:lnTo>
                  <a:lnTo>
                    <a:pt x="772858" y="3535413"/>
                  </a:lnTo>
                  <a:lnTo>
                    <a:pt x="772858" y="3486467"/>
                  </a:lnTo>
                  <a:close/>
                </a:path>
                <a:path w="773430" h="6253480">
                  <a:moveTo>
                    <a:pt x="772858" y="3102419"/>
                  </a:moveTo>
                  <a:lnTo>
                    <a:pt x="770597" y="3091269"/>
                  </a:lnTo>
                  <a:lnTo>
                    <a:pt x="764463" y="3082163"/>
                  </a:lnTo>
                  <a:lnTo>
                    <a:pt x="755357" y="3076016"/>
                  </a:lnTo>
                  <a:lnTo>
                    <a:pt x="744220" y="3073768"/>
                  </a:lnTo>
                  <a:lnTo>
                    <a:pt x="0" y="3073768"/>
                  </a:lnTo>
                  <a:lnTo>
                    <a:pt x="0" y="3179661"/>
                  </a:lnTo>
                  <a:lnTo>
                    <a:pt x="744220" y="3179661"/>
                  </a:lnTo>
                  <a:lnTo>
                    <a:pt x="755357" y="3177438"/>
                  </a:lnTo>
                  <a:lnTo>
                    <a:pt x="764463" y="3171355"/>
                  </a:lnTo>
                  <a:lnTo>
                    <a:pt x="770597" y="3162300"/>
                  </a:lnTo>
                  <a:lnTo>
                    <a:pt x="772858" y="3151162"/>
                  </a:lnTo>
                  <a:lnTo>
                    <a:pt x="772858" y="3102419"/>
                  </a:lnTo>
                  <a:close/>
                </a:path>
                <a:path w="773430" h="6253480">
                  <a:moveTo>
                    <a:pt x="772858" y="2718168"/>
                  </a:moveTo>
                  <a:lnTo>
                    <a:pt x="770597" y="2707030"/>
                  </a:lnTo>
                  <a:lnTo>
                    <a:pt x="764463" y="2697975"/>
                  </a:lnTo>
                  <a:lnTo>
                    <a:pt x="755357" y="2691892"/>
                  </a:lnTo>
                  <a:lnTo>
                    <a:pt x="744220" y="2689669"/>
                  </a:lnTo>
                  <a:lnTo>
                    <a:pt x="0" y="2689669"/>
                  </a:lnTo>
                  <a:lnTo>
                    <a:pt x="0" y="2795562"/>
                  </a:lnTo>
                  <a:lnTo>
                    <a:pt x="744220" y="2795562"/>
                  </a:lnTo>
                  <a:lnTo>
                    <a:pt x="755357" y="2793301"/>
                  </a:lnTo>
                  <a:lnTo>
                    <a:pt x="764463" y="2787167"/>
                  </a:lnTo>
                  <a:lnTo>
                    <a:pt x="770597" y="2778061"/>
                  </a:lnTo>
                  <a:lnTo>
                    <a:pt x="772858" y="2766911"/>
                  </a:lnTo>
                  <a:lnTo>
                    <a:pt x="772858" y="2718168"/>
                  </a:lnTo>
                  <a:close/>
                </a:path>
                <a:path w="773430" h="6253480">
                  <a:moveTo>
                    <a:pt x="772858" y="2333891"/>
                  </a:moveTo>
                  <a:lnTo>
                    <a:pt x="770597" y="2322830"/>
                  </a:lnTo>
                  <a:lnTo>
                    <a:pt x="764463" y="2313762"/>
                  </a:lnTo>
                  <a:lnTo>
                    <a:pt x="755357" y="2307640"/>
                  </a:lnTo>
                  <a:lnTo>
                    <a:pt x="744220" y="2305393"/>
                  </a:lnTo>
                  <a:lnTo>
                    <a:pt x="0" y="2305393"/>
                  </a:lnTo>
                  <a:lnTo>
                    <a:pt x="0" y="2411285"/>
                  </a:lnTo>
                  <a:lnTo>
                    <a:pt x="744220" y="2411285"/>
                  </a:lnTo>
                  <a:lnTo>
                    <a:pt x="755357" y="2409037"/>
                  </a:lnTo>
                  <a:lnTo>
                    <a:pt x="764463" y="2402929"/>
                  </a:lnTo>
                  <a:lnTo>
                    <a:pt x="770597" y="2393873"/>
                  </a:lnTo>
                  <a:lnTo>
                    <a:pt x="772858" y="2382812"/>
                  </a:lnTo>
                  <a:lnTo>
                    <a:pt x="772858" y="2333891"/>
                  </a:lnTo>
                  <a:close/>
                </a:path>
                <a:path w="773430" h="6253480">
                  <a:moveTo>
                    <a:pt x="772858" y="1949640"/>
                  </a:moveTo>
                  <a:lnTo>
                    <a:pt x="770597" y="1938578"/>
                  </a:lnTo>
                  <a:lnTo>
                    <a:pt x="764463" y="1929511"/>
                  </a:lnTo>
                  <a:lnTo>
                    <a:pt x="755357" y="1923389"/>
                  </a:lnTo>
                  <a:lnTo>
                    <a:pt x="744220" y="1921141"/>
                  </a:lnTo>
                  <a:lnTo>
                    <a:pt x="0" y="1921141"/>
                  </a:lnTo>
                  <a:lnTo>
                    <a:pt x="0" y="2027034"/>
                  </a:lnTo>
                  <a:lnTo>
                    <a:pt x="744220" y="2027034"/>
                  </a:lnTo>
                  <a:lnTo>
                    <a:pt x="755357" y="2024786"/>
                  </a:lnTo>
                  <a:lnTo>
                    <a:pt x="764463" y="2018665"/>
                  </a:lnTo>
                  <a:lnTo>
                    <a:pt x="770597" y="2009609"/>
                  </a:lnTo>
                  <a:lnTo>
                    <a:pt x="772858" y="1998535"/>
                  </a:lnTo>
                  <a:lnTo>
                    <a:pt x="772858" y="1949640"/>
                  </a:lnTo>
                  <a:close/>
                </a:path>
                <a:path w="773430" h="6253480">
                  <a:moveTo>
                    <a:pt x="772858" y="1565516"/>
                  </a:moveTo>
                  <a:lnTo>
                    <a:pt x="770597" y="1554365"/>
                  </a:lnTo>
                  <a:lnTo>
                    <a:pt x="764463" y="1545259"/>
                  </a:lnTo>
                  <a:lnTo>
                    <a:pt x="755357" y="1539113"/>
                  </a:lnTo>
                  <a:lnTo>
                    <a:pt x="744220" y="1536865"/>
                  </a:lnTo>
                  <a:lnTo>
                    <a:pt x="0" y="1536865"/>
                  </a:lnTo>
                  <a:lnTo>
                    <a:pt x="0" y="1642757"/>
                  </a:lnTo>
                  <a:lnTo>
                    <a:pt x="744220" y="1642757"/>
                  </a:lnTo>
                  <a:lnTo>
                    <a:pt x="755357" y="1640535"/>
                  </a:lnTo>
                  <a:lnTo>
                    <a:pt x="764463" y="1634451"/>
                  </a:lnTo>
                  <a:lnTo>
                    <a:pt x="770597" y="1625409"/>
                  </a:lnTo>
                  <a:lnTo>
                    <a:pt x="772858" y="1614284"/>
                  </a:lnTo>
                  <a:lnTo>
                    <a:pt x="772858" y="1565516"/>
                  </a:lnTo>
                  <a:close/>
                </a:path>
                <a:path w="773430" h="6253480">
                  <a:moveTo>
                    <a:pt x="772858" y="1181239"/>
                  </a:moveTo>
                  <a:lnTo>
                    <a:pt x="770597" y="1170114"/>
                  </a:lnTo>
                  <a:lnTo>
                    <a:pt x="764463" y="1161072"/>
                  </a:lnTo>
                  <a:lnTo>
                    <a:pt x="755357" y="1154988"/>
                  </a:lnTo>
                  <a:lnTo>
                    <a:pt x="744220" y="1152766"/>
                  </a:lnTo>
                  <a:lnTo>
                    <a:pt x="0" y="1152766"/>
                  </a:lnTo>
                  <a:lnTo>
                    <a:pt x="0" y="1258658"/>
                  </a:lnTo>
                  <a:lnTo>
                    <a:pt x="744220" y="1258658"/>
                  </a:lnTo>
                  <a:lnTo>
                    <a:pt x="755357" y="1256411"/>
                  </a:lnTo>
                  <a:lnTo>
                    <a:pt x="764463" y="1250264"/>
                  </a:lnTo>
                  <a:lnTo>
                    <a:pt x="770597" y="1241171"/>
                  </a:lnTo>
                  <a:lnTo>
                    <a:pt x="772858" y="1230033"/>
                  </a:lnTo>
                  <a:lnTo>
                    <a:pt x="772858" y="1181239"/>
                  </a:lnTo>
                  <a:close/>
                </a:path>
                <a:path w="773430" h="6253480">
                  <a:moveTo>
                    <a:pt x="772858" y="796988"/>
                  </a:moveTo>
                  <a:lnTo>
                    <a:pt x="770597" y="785914"/>
                  </a:lnTo>
                  <a:lnTo>
                    <a:pt x="764463" y="776859"/>
                  </a:lnTo>
                  <a:lnTo>
                    <a:pt x="755357" y="770737"/>
                  </a:lnTo>
                  <a:lnTo>
                    <a:pt x="744220" y="768489"/>
                  </a:lnTo>
                  <a:lnTo>
                    <a:pt x="0" y="768489"/>
                  </a:lnTo>
                  <a:lnTo>
                    <a:pt x="0" y="874382"/>
                  </a:lnTo>
                  <a:lnTo>
                    <a:pt x="744220" y="874382"/>
                  </a:lnTo>
                  <a:lnTo>
                    <a:pt x="755357" y="872134"/>
                  </a:lnTo>
                  <a:lnTo>
                    <a:pt x="764463" y="866025"/>
                  </a:lnTo>
                  <a:lnTo>
                    <a:pt x="770597" y="856970"/>
                  </a:lnTo>
                  <a:lnTo>
                    <a:pt x="772858" y="845908"/>
                  </a:lnTo>
                  <a:lnTo>
                    <a:pt x="772858" y="796988"/>
                  </a:lnTo>
                  <a:close/>
                </a:path>
                <a:path w="773430" h="6253480">
                  <a:moveTo>
                    <a:pt x="772858" y="412711"/>
                  </a:moveTo>
                  <a:lnTo>
                    <a:pt x="770597" y="401650"/>
                  </a:lnTo>
                  <a:lnTo>
                    <a:pt x="764463" y="392607"/>
                  </a:lnTo>
                  <a:lnTo>
                    <a:pt x="755357" y="386486"/>
                  </a:lnTo>
                  <a:lnTo>
                    <a:pt x="744220" y="384238"/>
                  </a:lnTo>
                  <a:lnTo>
                    <a:pt x="0" y="384238"/>
                  </a:lnTo>
                  <a:lnTo>
                    <a:pt x="0" y="490131"/>
                  </a:lnTo>
                  <a:lnTo>
                    <a:pt x="744220" y="490131"/>
                  </a:lnTo>
                  <a:lnTo>
                    <a:pt x="755357" y="487883"/>
                  </a:lnTo>
                  <a:lnTo>
                    <a:pt x="764463" y="481761"/>
                  </a:lnTo>
                  <a:lnTo>
                    <a:pt x="770597" y="472706"/>
                  </a:lnTo>
                  <a:lnTo>
                    <a:pt x="772858" y="461657"/>
                  </a:lnTo>
                  <a:lnTo>
                    <a:pt x="772858" y="412711"/>
                  </a:lnTo>
                  <a:close/>
                </a:path>
                <a:path w="773430" h="6253480">
                  <a:moveTo>
                    <a:pt x="772858" y="28625"/>
                  </a:moveTo>
                  <a:lnTo>
                    <a:pt x="770597" y="17475"/>
                  </a:lnTo>
                  <a:lnTo>
                    <a:pt x="764463" y="8369"/>
                  </a:lnTo>
                  <a:lnTo>
                    <a:pt x="755357" y="2247"/>
                  </a:lnTo>
                  <a:lnTo>
                    <a:pt x="744220" y="0"/>
                  </a:lnTo>
                  <a:lnTo>
                    <a:pt x="0" y="0"/>
                  </a:lnTo>
                  <a:lnTo>
                    <a:pt x="0" y="105867"/>
                  </a:lnTo>
                  <a:lnTo>
                    <a:pt x="744220" y="105867"/>
                  </a:lnTo>
                  <a:lnTo>
                    <a:pt x="755357" y="103644"/>
                  </a:lnTo>
                  <a:lnTo>
                    <a:pt x="764463" y="97561"/>
                  </a:lnTo>
                  <a:lnTo>
                    <a:pt x="770597" y="88519"/>
                  </a:lnTo>
                  <a:lnTo>
                    <a:pt x="772858" y="77393"/>
                  </a:lnTo>
                  <a:lnTo>
                    <a:pt x="772858" y="28625"/>
                  </a:lnTo>
                  <a:close/>
                </a:path>
              </a:pathLst>
            </a:custGeom>
            <a:solidFill>
              <a:srgbClr val="DEDC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33" name="object 24"/>
            <p:cNvSpPr/>
            <p:nvPr/>
          </p:nvSpPr>
          <p:spPr>
            <a:xfrm>
              <a:off x="8866670" y="516242"/>
              <a:ext cx="865505" cy="144145"/>
            </a:xfrm>
            <a:custGeom>
              <a:avLst/>
              <a:gdLst/>
              <a:ahLst/>
              <a:cxnLst/>
              <a:rect l="l" t="t" r="r" b="b"/>
              <a:pathLst>
                <a:path w="865504" h="144145">
                  <a:moveTo>
                    <a:pt x="17983" y="13906"/>
                  </a:moveTo>
                  <a:lnTo>
                    <a:pt x="14693" y="3111"/>
                  </a:lnTo>
                  <a:lnTo>
                    <a:pt x="14693" y="13296"/>
                  </a:lnTo>
                  <a:lnTo>
                    <a:pt x="14033" y="14960"/>
                  </a:lnTo>
                  <a:lnTo>
                    <a:pt x="12776" y="15913"/>
                  </a:lnTo>
                  <a:lnTo>
                    <a:pt x="11442" y="16878"/>
                  </a:lnTo>
                  <a:lnTo>
                    <a:pt x="8953" y="17348"/>
                  </a:lnTo>
                  <a:lnTo>
                    <a:pt x="3098" y="17348"/>
                  </a:lnTo>
                  <a:lnTo>
                    <a:pt x="3098" y="4025"/>
                  </a:lnTo>
                  <a:lnTo>
                    <a:pt x="7683" y="4025"/>
                  </a:lnTo>
                  <a:lnTo>
                    <a:pt x="14693" y="13296"/>
                  </a:lnTo>
                  <a:lnTo>
                    <a:pt x="14693" y="3111"/>
                  </a:lnTo>
                  <a:lnTo>
                    <a:pt x="13754" y="2413"/>
                  </a:lnTo>
                  <a:lnTo>
                    <a:pt x="12750" y="1968"/>
                  </a:lnTo>
                  <a:lnTo>
                    <a:pt x="10439" y="1473"/>
                  </a:lnTo>
                  <a:lnTo>
                    <a:pt x="8648" y="1320"/>
                  </a:lnTo>
                  <a:lnTo>
                    <a:pt x="0" y="1320"/>
                  </a:lnTo>
                  <a:lnTo>
                    <a:pt x="0" y="35318"/>
                  </a:lnTo>
                  <a:lnTo>
                    <a:pt x="3098" y="35318"/>
                  </a:lnTo>
                  <a:lnTo>
                    <a:pt x="3098" y="20053"/>
                  </a:lnTo>
                  <a:lnTo>
                    <a:pt x="10591" y="20053"/>
                  </a:lnTo>
                  <a:lnTo>
                    <a:pt x="13436" y="19304"/>
                  </a:lnTo>
                  <a:lnTo>
                    <a:pt x="15265" y="17818"/>
                  </a:lnTo>
                  <a:lnTo>
                    <a:pt x="15811" y="17348"/>
                  </a:lnTo>
                  <a:lnTo>
                    <a:pt x="17056" y="16281"/>
                  </a:lnTo>
                  <a:lnTo>
                    <a:pt x="17983" y="13906"/>
                  </a:lnTo>
                  <a:close/>
                </a:path>
                <a:path w="865504" h="144145">
                  <a:moveTo>
                    <a:pt x="50977" y="113245"/>
                  </a:moveTo>
                  <a:lnTo>
                    <a:pt x="30187" y="94856"/>
                  </a:lnTo>
                  <a:lnTo>
                    <a:pt x="20078" y="90195"/>
                  </a:lnTo>
                  <a:lnTo>
                    <a:pt x="15646" y="85801"/>
                  </a:lnTo>
                  <a:lnTo>
                    <a:pt x="15646" y="78054"/>
                  </a:lnTo>
                  <a:lnTo>
                    <a:pt x="16649" y="75666"/>
                  </a:lnTo>
                  <a:lnTo>
                    <a:pt x="18681" y="73850"/>
                  </a:lnTo>
                  <a:lnTo>
                    <a:pt x="20713" y="72072"/>
                  </a:lnTo>
                  <a:lnTo>
                    <a:pt x="23456" y="71158"/>
                  </a:lnTo>
                  <a:lnTo>
                    <a:pt x="29337" y="71158"/>
                  </a:lnTo>
                  <a:lnTo>
                    <a:pt x="31470" y="71742"/>
                  </a:lnTo>
                  <a:lnTo>
                    <a:pt x="35242" y="74053"/>
                  </a:lnTo>
                  <a:lnTo>
                    <a:pt x="36957" y="75857"/>
                  </a:lnTo>
                  <a:lnTo>
                    <a:pt x="38519" y="78320"/>
                  </a:lnTo>
                  <a:lnTo>
                    <a:pt x="48552" y="73177"/>
                  </a:lnTo>
                  <a:lnTo>
                    <a:pt x="47828" y="71158"/>
                  </a:lnTo>
                  <a:lnTo>
                    <a:pt x="47053" y="68973"/>
                  </a:lnTo>
                  <a:lnTo>
                    <a:pt x="44323" y="65747"/>
                  </a:lnTo>
                  <a:lnTo>
                    <a:pt x="36512" y="61277"/>
                  </a:lnTo>
                  <a:lnTo>
                    <a:pt x="31673" y="60159"/>
                  </a:lnTo>
                  <a:lnTo>
                    <a:pt x="18783" y="60159"/>
                  </a:lnTo>
                  <a:lnTo>
                    <a:pt x="13081" y="62141"/>
                  </a:lnTo>
                  <a:lnTo>
                    <a:pt x="4394" y="70104"/>
                  </a:lnTo>
                  <a:lnTo>
                    <a:pt x="2209" y="75298"/>
                  </a:lnTo>
                  <a:lnTo>
                    <a:pt x="2209" y="86664"/>
                  </a:lnTo>
                  <a:lnTo>
                    <a:pt x="24447" y="105981"/>
                  </a:lnTo>
                  <a:lnTo>
                    <a:pt x="25260" y="106362"/>
                  </a:lnTo>
                  <a:lnTo>
                    <a:pt x="26327" y="106895"/>
                  </a:lnTo>
                  <a:lnTo>
                    <a:pt x="34023" y="110553"/>
                  </a:lnTo>
                  <a:lnTo>
                    <a:pt x="37846" y="114693"/>
                  </a:lnTo>
                  <a:lnTo>
                    <a:pt x="37846" y="122809"/>
                  </a:lnTo>
                  <a:lnTo>
                    <a:pt x="36741" y="125653"/>
                  </a:lnTo>
                  <a:lnTo>
                    <a:pt x="34505" y="127800"/>
                  </a:lnTo>
                  <a:lnTo>
                    <a:pt x="32219" y="129895"/>
                  </a:lnTo>
                  <a:lnTo>
                    <a:pt x="29222" y="130962"/>
                  </a:lnTo>
                  <a:lnTo>
                    <a:pt x="21399" y="130962"/>
                  </a:lnTo>
                  <a:lnTo>
                    <a:pt x="18135" y="130035"/>
                  </a:lnTo>
                  <a:lnTo>
                    <a:pt x="15544" y="128168"/>
                  </a:lnTo>
                  <a:lnTo>
                    <a:pt x="12941" y="126339"/>
                  </a:lnTo>
                  <a:lnTo>
                    <a:pt x="11188" y="123672"/>
                  </a:lnTo>
                  <a:lnTo>
                    <a:pt x="10210" y="120142"/>
                  </a:lnTo>
                  <a:lnTo>
                    <a:pt x="0" y="124879"/>
                  </a:lnTo>
                  <a:lnTo>
                    <a:pt x="1308" y="130606"/>
                  </a:lnTo>
                  <a:lnTo>
                    <a:pt x="4140" y="135001"/>
                  </a:lnTo>
                  <a:lnTo>
                    <a:pt x="12700" y="141198"/>
                  </a:lnTo>
                  <a:lnTo>
                    <a:pt x="18199" y="142748"/>
                  </a:lnTo>
                  <a:lnTo>
                    <a:pt x="32905" y="142748"/>
                  </a:lnTo>
                  <a:lnTo>
                    <a:pt x="39230" y="140525"/>
                  </a:lnTo>
                  <a:lnTo>
                    <a:pt x="48615" y="131762"/>
                  </a:lnTo>
                  <a:lnTo>
                    <a:pt x="48933" y="130962"/>
                  </a:lnTo>
                  <a:lnTo>
                    <a:pt x="50977" y="125831"/>
                  </a:lnTo>
                  <a:lnTo>
                    <a:pt x="50977" y="113245"/>
                  </a:lnTo>
                  <a:close/>
                </a:path>
                <a:path w="865504" h="144145">
                  <a:moveTo>
                    <a:pt x="71069" y="35318"/>
                  </a:moveTo>
                  <a:lnTo>
                    <a:pt x="58826" y="19100"/>
                  </a:lnTo>
                  <a:lnTo>
                    <a:pt x="61582" y="19100"/>
                  </a:lnTo>
                  <a:lnTo>
                    <a:pt x="63779" y="18376"/>
                  </a:lnTo>
                  <a:lnTo>
                    <a:pt x="65608" y="16586"/>
                  </a:lnTo>
                  <a:lnTo>
                    <a:pt x="66903" y="15328"/>
                  </a:lnTo>
                  <a:lnTo>
                    <a:pt x="67678" y="13246"/>
                  </a:lnTo>
                  <a:lnTo>
                    <a:pt x="67678" y="7480"/>
                  </a:lnTo>
                  <a:lnTo>
                    <a:pt x="66776" y="5156"/>
                  </a:lnTo>
                  <a:lnTo>
                    <a:pt x="65405" y="4025"/>
                  </a:lnTo>
                  <a:lnTo>
                    <a:pt x="64363" y="3162"/>
                  </a:lnTo>
                  <a:lnTo>
                    <a:pt x="64363" y="8153"/>
                  </a:lnTo>
                  <a:lnTo>
                    <a:pt x="64363" y="12725"/>
                  </a:lnTo>
                  <a:lnTo>
                    <a:pt x="63779" y="14274"/>
                  </a:lnTo>
                  <a:lnTo>
                    <a:pt x="61506" y="16116"/>
                  </a:lnTo>
                  <a:lnTo>
                    <a:pt x="59512" y="16586"/>
                  </a:lnTo>
                  <a:lnTo>
                    <a:pt x="53517" y="16586"/>
                  </a:lnTo>
                  <a:lnTo>
                    <a:pt x="53517" y="4025"/>
                  </a:lnTo>
                  <a:lnTo>
                    <a:pt x="59423" y="4025"/>
                  </a:lnTo>
                  <a:lnTo>
                    <a:pt x="61391" y="4521"/>
                  </a:lnTo>
                  <a:lnTo>
                    <a:pt x="62598" y="5486"/>
                  </a:lnTo>
                  <a:lnTo>
                    <a:pt x="63779" y="6502"/>
                  </a:lnTo>
                  <a:lnTo>
                    <a:pt x="64363" y="8153"/>
                  </a:lnTo>
                  <a:lnTo>
                    <a:pt x="64363" y="3162"/>
                  </a:lnTo>
                  <a:lnTo>
                    <a:pt x="63106" y="2108"/>
                  </a:lnTo>
                  <a:lnTo>
                    <a:pt x="60350" y="1320"/>
                  </a:lnTo>
                  <a:lnTo>
                    <a:pt x="50444" y="1320"/>
                  </a:lnTo>
                  <a:lnTo>
                    <a:pt x="50444" y="35318"/>
                  </a:lnTo>
                  <a:lnTo>
                    <a:pt x="53517" y="35318"/>
                  </a:lnTo>
                  <a:lnTo>
                    <a:pt x="53517" y="19100"/>
                  </a:lnTo>
                  <a:lnTo>
                    <a:pt x="55372" y="19100"/>
                  </a:lnTo>
                  <a:lnTo>
                    <a:pt x="67297" y="35318"/>
                  </a:lnTo>
                  <a:lnTo>
                    <a:pt x="71069" y="35318"/>
                  </a:lnTo>
                  <a:close/>
                </a:path>
                <a:path w="865504" h="144145">
                  <a:moveTo>
                    <a:pt x="118986" y="1320"/>
                  </a:moveTo>
                  <a:lnTo>
                    <a:pt x="102158" y="1320"/>
                  </a:lnTo>
                  <a:lnTo>
                    <a:pt x="102158" y="35318"/>
                  </a:lnTo>
                  <a:lnTo>
                    <a:pt x="118986" y="35318"/>
                  </a:lnTo>
                  <a:lnTo>
                    <a:pt x="118986" y="32410"/>
                  </a:lnTo>
                  <a:lnTo>
                    <a:pt x="105244" y="32410"/>
                  </a:lnTo>
                  <a:lnTo>
                    <a:pt x="105244" y="17767"/>
                  </a:lnTo>
                  <a:lnTo>
                    <a:pt x="118986" y="17767"/>
                  </a:lnTo>
                  <a:lnTo>
                    <a:pt x="118986" y="14871"/>
                  </a:lnTo>
                  <a:lnTo>
                    <a:pt x="105244" y="14871"/>
                  </a:lnTo>
                  <a:lnTo>
                    <a:pt x="105244" y="4241"/>
                  </a:lnTo>
                  <a:lnTo>
                    <a:pt x="118986" y="4241"/>
                  </a:lnTo>
                  <a:lnTo>
                    <a:pt x="118986" y="1320"/>
                  </a:lnTo>
                  <a:close/>
                </a:path>
                <a:path w="865504" h="144145">
                  <a:moveTo>
                    <a:pt x="141439" y="140627"/>
                  </a:moveTo>
                  <a:lnTo>
                    <a:pt x="132003" y="120357"/>
                  </a:lnTo>
                  <a:lnTo>
                    <a:pt x="127050" y="109715"/>
                  </a:lnTo>
                  <a:lnTo>
                    <a:pt x="114554" y="82842"/>
                  </a:lnTo>
                  <a:lnTo>
                    <a:pt x="114515" y="109715"/>
                  </a:lnTo>
                  <a:lnTo>
                    <a:pt x="92570" y="109715"/>
                  </a:lnTo>
                  <a:lnTo>
                    <a:pt x="100634" y="91770"/>
                  </a:lnTo>
                  <a:lnTo>
                    <a:pt x="101155" y="90487"/>
                  </a:lnTo>
                  <a:lnTo>
                    <a:pt x="102108" y="87668"/>
                  </a:lnTo>
                  <a:lnTo>
                    <a:pt x="102590" y="86156"/>
                  </a:lnTo>
                  <a:lnTo>
                    <a:pt x="103060" y="84556"/>
                  </a:lnTo>
                  <a:lnTo>
                    <a:pt x="103466" y="82842"/>
                  </a:lnTo>
                  <a:lnTo>
                    <a:pt x="103974" y="84670"/>
                  </a:lnTo>
                  <a:lnTo>
                    <a:pt x="104482" y="86321"/>
                  </a:lnTo>
                  <a:lnTo>
                    <a:pt x="105968" y="90627"/>
                  </a:lnTo>
                  <a:lnTo>
                    <a:pt x="106438" y="91770"/>
                  </a:lnTo>
                  <a:lnTo>
                    <a:pt x="114515" y="109715"/>
                  </a:lnTo>
                  <a:lnTo>
                    <a:pt x="114515" y="82765"/>
                  </a:lnTo>
                  <a:lnTo>
                    <a:pt x="103365" y="58788"/>
                  </a:lnTo>
                  <a:lnTo>
                    <a:pt x="65265" y="140627"/>
                  </a:lnTo>
                  <a:lnTo>
                    <a:pt x="78701" y="140627"/>
                  </a:lnTo>
                  <a:lnTo>
                    <a:pt x="87845" y="120357"/>
                  </a:lnTo>
                  <a:lnTo>
                    <a:pt x="118999" y="120357"/>
                  </a:lnTo>
                  <a:lnTo>
                    <a:pt x="127952" y="140627"/>
                  </a:lnTo>
                  <a:lnTo>
                    <a:pt x="141439" y="140627"/>
                  </a:lnTo>
                  <a:close/>
                </a:path>
                <a:path w="865504" h="144145">
                  <a:moveTo>
                    <a:pt x="170014" y="1320"/>
                  </a:moveTo>
                  <a:lnTo>
                    <a:pt x="153174" y="1320"/>
                  </a:lnTo>
                  <a:lnTo>
                    <a:pt x="153174" y="35318"/>
                  </a:lnTo>
                  <a:lnTo>
                    <a:pt x="156260" y="35318"/>
                  </a:lnTo>
                  <a:lnTo>
                    <a:pt x="156260" y="17767"/>
                  </a:lnTo>
                  <a:lnTo>
                    <a:pt x="169481" y="17767"/>
                  </a:lnTo>
                  <a:lnTo>
                    <a:pt x="169481" y="14871"/>
                  </a:lnTo>
                  <a:lnTo>
                    <a:pt x="156260" y="14871"/>
                  </a:lnTo>
                  <a:lnTo>
                    <a:pt x="156260" y="4241"/>
                  </a:lnTo>
                  <a:lnTo>
                    <a:pt x="170014" y="4241"/>
                  </a:lnTo>
                  <a:lnTo>
                    <a:pt x="170014" y="1320"/>
                  </a:lnTo>
                  <a:close/>
                </a:path>
                <a:path w="865504" h="144145">
                  <a:moveTo>
                    <a:pt x="220497" y="1320"/>
                  </a:moveTo>
                  <a:lnTo>
                    <a:pt x="203644" y="1320"/>
                  </a:lnTo>
                  <a:lnTo>
                    <a:pt x="203644" y="35318"/>
                  </a:lnTo>
                  <a:lnTo>
                    <a:pt x="220497" y="35318"/>
                  </a:lnTo>
                  <a:lnTo>
                    <a:pt x="220497" y="32410"/>
                  </a:lnTo>
                  <a:lnTo>
                    <a:pt x="206730" y="32410"/>
                  </a:lnTo>
                  <a:lnTo>
                    <a:pt x="206730" y="17767"/>
                  </a:lnTo>
                  <a:lnTo>
                    <a:pt x="220497" y="17767"/>
                  </a:lnTo>
                  <a:lnTo>
                    <a:pt x="220497" y="14871"/>
                  </a:lnTo>
                  <a:lnTo>
                    <a:pt x="206730" y="14871"/>
                  </a:lnTo>
                  <a:lnTo>
                    <a:pt x="206730" y="4241"/>
                  </a:lnTo>
                  <a:lnTo>
                    <a:pt x="220497" y="4241"/>
                  </a:lnTo>
                  <a:lnTo>
                    <a:pt x="220497" y="1320"/>
                  </a:lnTo>
                  <a:close/>
                </a:path>
                <a:path w="865504" h="144145">
                  <a:moveTo>
                    <a:pt x="230238" y="61912"/>
                  </a:moveTo>
                  <a:lnTo>
                    <a:pt x="218401" y="61912"/>
                  </a:lnTo>
                  <a:lnTo>
                    <a:pt x="218401" y="116484"/>
                  </a:lnTo>
                  <a:lnTo>
                    <a:pt x="215392" y="112788"/>
                  </a:lnTo>
                  <a:lnTo>
                    <a:pt x="213982" y="111277"/>
                  </a:lnTo>
                  <a:lnTo>
                    <a:pt x="212585" y="109715"/>
                  </a:lnTo>
                  <a:lnTo>
                    <a:pt x="211239" y="108292"/>
                  </a:lnTo>
                  <a:lnTo>
                    <a:pt x="209854" y="106895"/>
                  </a:lnTo>
                  <a:lnTo>
                    <a:pt x="188023" y="85890"/>
                  </a:lnTo>
                  <a:lnTo>
                    <a:pt x="159867" y="58788"/>
                  </a:lnTo>
                  <a:lnTo>
                    <a:pt x="159867" y="140627"/>
                  </a:lnTo>
                  <a:lnTo>
                    <a:pt x="171640" y="140627"/>
                  </a:lnTo>
                  <a:lnTo>
                    <a:pt x="171640" y="85890"/>
                  </a:lnTo>
                  <a:lnTo>
                    <a:pt x="172783" y="87490"/>
                  </a:lnTo>
                  <a:lnTo>
                    <a:pt x="173990" y="89052"/>
                  </a:lnTo>
                  <a:lnTo>
                    <a:pt x="175260" y="90487"/>
                  </a:lnTo>
                  <a:lnTo>
                    <a:pt x="176530" y="91998"/>
                  </a:lnTo>
                  <a:lnTo>
                    <a:pt x="177863" y="93370"/>
                  </a:lnTo>
                  <a:lnTo>
                    <a:pt x="179222" y="94716"/>
                  </a:lnTo>
                  <a:lnTo>
                    <a:pt x="230238" y="143687"/>
                  </a:lnTo>
                  <a:lnTo>
                    <a:pt x="230238" y="116484"/>
                  </a:lnTo>
                  <a:lnTo>
                    <a:pt x="230238" y="61912"/>
                  </a:lnTo>
                  <a:close/>
                </a:path>
                <a:path w="865504" h="144145">
                  <a:moveTo>
                    <a:pt x="257784" y="1320"/>
                  </a:moveTo>
                  <a:lnTo>
                    <a:pt x="254698" y="1320"/>
                  </a:lnTo>
                  <a:lnTo>
                    <a:pt x="254698" y="35318"/>
                  </a:lnTo>
                  <a:lnTo>
                    <a:pt x="257784" y="35318"/>
                  </a:lnTo>
                  <a:lnTo>
                    <a:pt x="257784" y="1320"/>
                  </a:lnTo>
                  <a:close/>
                </a:path>
                <a:path w="865504" h="144145">
                  <a:moveTo>
                    <a:pt x="305549" y="61912"/>
                  </a:moveTo>
                  <a:lnTo>
                    <a:pt x="251040" y="61912"/>
                  </a:lnTo>
                  <a:lnTo>
                    <a:pt x="251040" y="72796"/>
                  </a:lnTo>
                  <a:lnTo>
                    <a:pt x="271932" y="72796"/>
                  </a:lnTo>
                  <a:lnTo>
                    <a:pt x="271932" y="140627"/>
                  </a:lnTo>
                  <a:lnTo>
                    <a:pt x="284746" y="140627"/>
                  </a:lnTo>
                  <a:lnTo>
                    <a:pt x="284746" y="72796"/>
                  </a:lnTo>
                  <a:lnTo>
                    <a:pt x="305549" y="72796"/>
                  </a:lnTo>
                  <a:lnTo>
                    <a:pt x="305549" y="61912"/>
                  </a:lnTo>
                  <a:close/>
                </a:path>
                <a:path w="865504" h="144145">
                  <a:moveTo>
                    <a:pt x="311378" y="1320"/>
                  </a:moveTo>
                  <a:lnTo>
                    <a:pt x="289547" y="1320"/>
                  </a:lnTo>
                  <a:lnTo>
                    <a:pt x="289547" y="4241"/>
                  </a:lnTo>
                  <a:lnTo>
                    <a:pt x="298932" y="4241"/>
                  </a:lnTo>
                  <a:lnTo>
                    <a:pt x="298932" y="35318"/>
                  </a:lnTo>
                  <a:lnTo>
                    <a:pt x="301993" y="35318"/>
                  </a:lnTo>
                  <a:lnTo>
                    <a:pt x="301993" y="4241"/>
                  </a:lnTo>
                  <a:lnTo>
                    <a:pt x="311378" y="4241"/>
                  </a:lnTo>
                  <a:lnTo>
                    <a:pt x="311378" y="1320"/>
                  </a:lnTo>
                  <a:close/>
                </a:path>
                <a:path w="865504" h="144145">
                  <a:moveTo>
                    <a:pt x="367728" y="1320"/>
                  </a:moveTo>
                  <a:lnTo>
                    <a:pt x="364642" y="1320"/>
                  </a:lnTo>
                  <a:lnTo>
                    <a:pt x="364642" y="26911"/>
                  </a:lnTo>
                  <a:lnTo>
                    <a:pt x="363880" y="29375"/>
                  </a:lnTo>
                  <a:lnTo>
                    <a:pt x="360807" y="32639"/>
                  </a:lnTo>
                  <a:lnTo>
                    <a:pt x="358508" y="33439"/>
                  </a:lnTo>
                  <a:lnTo>
                    <a:pt x="352209" y="33439"/>
                  </a:lnTo>
                  <a:lnTo>
                    <a:pt x="349885" y="32639"/>
                  </a:lnTo>
                  <a:lnTo>
                    <a:pt x="346811" y="29375"/>
                  </a:lnTo>
                  <a:lnTo>
                    <a:pt x="346049" y="26911"/>
                  </a:lnTo>
                  <a:lnTo>
                    <a:pt x="346049" y="1320"/>
                  </a:lnTo>
                  <a:lnTo>
                    <a:pt x="342988" y="1320"/>
                  </a:lnTo>
                  <a:lnTo>
                    <a:pt x="342988" y="27127"/>
                  </a:lnTo>
                  <a:lnTo>
                    <a:pt x="344004" y="30556"/>
                  </a:lnTo>
                  <a:lnTo>
                    <a:pt x="348094" y="35077"/>
                  </a:lnTo>
                  <a:lnTo>
                    <a:pt x="351218" y="36207"/>
                  </a:lnTo>
                  <a:lnTo>
                    <a:pt x="359524" y="36207"/>
                  </a:lnTo>
                  <a:lnTo>
                    <a:pt x="362648" y="35077"/>
                  </a:lnTo>
                  <a:lnTo>
                    <a:pt x="366712" y="30556"/>
                  </a:lnTo>
                  <a:lnTo>
                    <a:pt x="367728" y="27127"/>
                  </a:lnTo>
                  <a:lnTo>
                    <a:pt x="367728" y="1320"/>
                  </a:lnTo>
                  <a:close/>
                </a:path>
                <a:path w="865504" h="144145">
                  <a:moveTo>
                    <a:pt x="403059" y="95796"/>
                  </a:moveTo>
                  <a:lnTo>
                    <a:pt x="389724" y="71120"/>
                  </a:lnTo>
                  <a:lnTo>
                    <a:pt x="389724" y="97434"/>
                  </a:lnTo>
                  <a:lnTo>
                    <a:pt x="389724" y="105397"/>
                  </a:lnTo>
                  <a:lnTo>
                    <a:pt x="364896" y="130860"/>
                  </a:lnTo>
                  <a:lnTo>
                    <a:pt x="357149" y="130860"/>
                  </a:lnTo>
                  <a:lnTo>
                    <a:pt x="332308" y="105397"/>
                  </a:lnTo>
                  <a:lnTo>
                    <a:pt x="332308" y="97434"/>
                  </a:lnTo>
                  <a:lnTo>
                    <a:pt x="357187" y="71907"/>
                  </a:lnTo>
                  <a:lnTo>
                    <a:pt x="364921" y="71907"/>
                  </a:lnTo>
                  <a:lnTo>
                    <a:pt x="381393" y="80606"/>
                  </a:lnTo>
                  <a:lnTo>
                    <a:pt x="384073" y="83324"/>
                  </a:lnTo>
                  <a:lnTo>
                    <a:pt x="386143" y="86525"/>
                  </a:lnTo>
                  <a:lnTo>
                    <a:pt x="389051" y="93662"/>
                  </a:lnTo>
                  <a:lnTo>
                    <a:pt x="389724" y="97434"/>
                  </a:lnTo>
                  <a:lnTo>
                    <a:pt x="389724" y="71120"/>
                  </a:lnTo>
                  <a:lnTo>
                    <a:pt x="386778" y="68249"/>
                  </a:lnTo>
                  <a:lnTo>
                    <a:pt x="382206" y="65227"/>
                  </a:lnTo>
                  <a:lnTo>
                    <a:pt x="372097" y="61175"/>
                  </a:lnTo>
                  <a:lnTo>
                    <a:pt x="366725" y="60159"/>
                  </a:lnTo>
                  <a:lnTo>
                    <a:pt x="355358" y="60159"/>
                  </a:lnTo>
                  <a:lnTo>
                    <a:pt x="320014" y="90487"/>
                  </a:lnTo>
                  <a:lnTo>
                    <a:pt x="318960" y="95796"/>
                  </a:lnTo>
                  <a:lnTo>
                    <a:pt x="318960" y="107099"/>
                  </a:lnTo>
                  <a:lnTo>
                    <a:pt x="350062" y="141693"/>
                  </a:lnTo>
                  <a:lnTo>
                    <a:pt x="355396" y="142748"/>
                  </a:lnTo>
                  <a:lnTo>
                    <a:pt x="366636" y="142748"/>
                  </a:lnTo>
                  <a:lnTo>
                    <a:pt x="372008" y="141681"/>
                  </a:lnTo>
                  <a:lnTo>
                    <a:pt x="382181" y="137528"/>
                  </a:lnTo>
                  <a:lnTo>
                    <a:pt x="386753" y="134518"/>
                  </a:lnTo>
                  <a:lnTo>
                    <a:pt x="390537" y="130860"/>
                  </a:lnTo>
                  <a:lnTo>
                    <a:pt x="394817" y="126733"/>
                  </a:lnTo>
                  <a:lnTo>
                    <a:pt x="397840" y="122275"/>
                  </a:lnTo>
                  <a:lnTo>
                    <a:pt x="402056" y="112318"/>
                  </a:lnTo>
                  <a:lnTo>
                    <a:pt x="403059" y="107099"/>
                  </a:lnTo>
                  <a:lnTo>
                    <a:pt x="403059" y="95796"/>
                  </a:lnTo>
                  <a:close/>
                </a:path>
                <a:path w="865504" h="144145">
                  <a:moveTo>
                    <a:pt x="423341" y="35318"/>
                  </a:moveTo>
                  <a:lnTo>
                    <a:pt x="411124" y="19100"/>
                  </a:lnTo>
                  <a:lnTo>
                    <a:pt x="413893" y="19100"/>
                  </a:lnTo>
                  <a:lnTo>
                    <a:pt x="416026" y="18376"/>
                  </a:lnTo>
                  <a:lnTo>
                    <a:pt x="417880" y="16586"/>
                  </a:lnTo>
                  <a:lnTo>
                    <a:pt x="419150" y="15328"/>
                  </a:lnTo>
                  <a:lnTo>
                    <a:pt x="419976" y="13246"/>
                  </a:lnTo>
                  <a:lnTo>
                    <a:pt x="419976" y="7480"/>
                  </a:lnTo>
                  <a:lnTo>
                    <a:pt x="419049" y="5156"/>
                  </a:lnTo>
                  <a:lnTo>
                    <a:pt x="417677" y="4025"/>
                  </a:lnTo>
                  <a:lnTo>
                    <a:pt x="416636" y="3162"/>
                  </a:lnTo>
                  <a:lnTo>
                    <a:pt x="416636" y="8153"/>
                  </a:lnTo>
                  <a:lnTo>
                    <a:pt x="416636" y="12725"/>
                  </a:lnTo>
                  <a:lnTo>
                    <a:pt x="416052" y="14274"/>
                  </a:lnTo>
                  <a:lnTo>
                    <a:pt x="413778" y="16116"/>
                  </a:lnTo>
                  <a:lnTo>
                    <a:pt x="411746" y="16586"/>
                  </a:lnTo>
                  <a:lnTo>
                    <a:pt x="405765" y="16586"/>
                  </a:lnTo>
                  <a:lnTo>
                    <a:pt x="405765" y="4025"/>
                  </a:lnTo>
                  <a:lnTo>
                    <a:pt x="411708" y="4025"/>
                  </a:lnTo>
                  <a:lnTo>
                    <a:pt x="413677" y="4521"/>
                  </a:lnTo>
                  <a:lnTo>
                    <a:pt x="414845" y="5486"/>
                  </a:lnTo>
                  <a:lnTo>
                    <a:pt x="416026" y="6502"/>
                  </a:lnTo>
                  <a:lnTo>
                    <a:pt x="416636" y="8153"/>
                  </a:lnTo>
                  <a:lnTo>
                    <a:pt x="416636" y="3162"/>
                  </a:lnTo>
                  <a:lnTo>
                    <a:pt x="415366" y="2108"/>
                  </a:lnTo>
                  <a:lnTo>
                    <a:pt x="412610" y="1320"/>
                  </a:lnTo>
                  <a:lnTo>
                    <a:pt x="402704" y="1320"/>
                  </a:lnTo>
                  <a:lnTo>
                    <a:pt x="402704" y="35318"/>
                  </a:lnTo>
                  <a:lnTo>
                    <a:pt x="405765" y="35318"/>
                  </a:lnTo>
                  <a:lnTo>
                    <a:pt x="405765" y="19100"/>
                  </a:lnTo>
                  <a:lnTo>
                    <a:pt x="407631" y="19100"/>
                  </a:lnTo>
                  <a:lnTo>
                    <a:pt x="419557" y="35318"/>
                  </a:lnTo>
                  <a:lnTo>
                    <a:pt x="423341" y="35318"/>
                  </a:lnTo>
                  <a:close/>
                </a:path>
                <a:path w="865504" h="144145">
                  <a:moveTo>
                    <a:pt x="478993" y="35318"/>
                  </a:moveTo>
                  <a:lnTo>
                    <a:pt x="474345" y="23812"/>
                  </a:lnTo>
                  <a:lnTo>
                    <a:pt x="473278" y="21170"/>
                  </a:lnTo>
                  <a:lnTo>
                    <a:pt x="470319" y="13868"/>
                  </a:lnTo>
                  <a:lnTo>
                    <a:pt x="470319" y="21170"/>
                  </a:lnTo>
                  <a:lnTo>
                    <a:pt x="458470" y="21170"/>
                  </a:lnTo>
                  <a:lnTo>
                    <a:pt x="464515" y="6375"/>
                  </a:lnTo>
                  <a:lnTo>
                    <a:pt x="470319" y="21170"/>
                  </a:lnTo>
                  <a:lnTo>
                    <a:pt x="470319" y="13868"/>
                  </a:lnTo>
                  <a:lnTo>
                    <a:pt x="467283" y="6375"/>
                  </a:lnTo>
                  <a:lnTo>
                    <a:pt x="464705" y="0"/>
                  </a:lnTo>
                  <a:lnTo>
                    <a:pt x="449783" y="35318"/>
                  </a:lnTo>
                  <a:lnTo>
                    <a:pt x="452920" y="35318"/>
                  </a:lnTo>
                  <a:lnTo>
                    <a:pt x="457428" y="23812"/>
                  </a:lnTo>
                  <a:lnTo>
                    <a:pt x="471297" y="23812"/>
                  </a:lnTo>
                  <a:lnTo>
                    <a:pt x="475640" y="35318"/>
                  </a:lnTo>
                  <a:lnTo>
                    <a:pt x="478993" y="35318"/>
                  </a:lnTo>
                  <a:close/>
                </a:path>
                <a:path w="865504" h="144145">
                  <a:moveTo>
                    <a:pt x="538492" y="140627"/>
                  </a:moveTo>
                  <a:lnTo>
                    <a:pt x="529056" y="120357"/>
                  </a:lnTo>
                  <a:lnTo>
                    <a:pt x="524116" y="109715"/>
                  </a:lnTo>
                  <a:lnTo>
                    <a:pt x="511606" y="82842"/>
                  </a:lnTo>
                  <a:lnTo>
                    <a:pt x="511556" y="109715"/>
                  </a:lnTo>
                  <a:lnTo>
                    <a:pt x="489623" y="109715"/>
                  </a:lnTo>
                  <a:lnTo>
                    <a:pt x="500545" y="82842"/>
                  </a:lnTo>
                  <a:lnTo>
                    <a:pt x="501027" y="84670"/>
                  </a:lnTo>
                  <a:lnTo>
                    <a:pt x="511556" y="109715"/>
                  </a:lnTo>
                  <a:lnTo>
                    <a:pt x="511556" y="82740"/>
                  </a:lnTo>
                  <a:lnTo>
                    <a:pt x="500430" y="58788"/>
                  </a:lnTo>
                  <a:lnTo>
                    <a:pt x="462330" y="140627"/>
                  </a:lnTo>
                  <a:lnTo>
                    <a:pt x="475754" y="140627"/>
                  </a:lnTo>
                  <a:lnTo>
                    <a:pt x="484898" y="120357"/>
                  </a:lnTo>
                  <a:lnTo>
                    <a:pt x="516077" y="120357"/>
                  </a:lnTo>
                  <a:lnTo>
                    <a:pt x="525005" y="140627"/>
                  </a:lnTo>
                  <a:lnTo>
                    <a:pt x="538492" y="140627"/>
                  </a:lnTo>
                  <a:close/>
                </a:path>
                <a:path w="865504" h="144145">
                  <a:moveTo>
                    <a:pt x="576059" y="15316"/>
                  </a:moveTo>
                  <a:lnTo>
                    <a:pt x="575551" y="12611"/>
                  </a:lnTo>
                  <a:lnTo>
                    <a:pt x="574586" y="10210"/>
                  </a:lnTo>
                  <a:lnTo>
                    <a:pt x="573557" y="7823"/>
                  </a:lnTo>
                  <a:lnTo>
                    <a:pt x="572693" y="6680"/>
                  </a:lnTo>
                  <a:lnTo>
                    <a:pt x="572693" y="15316"/>
                  </a:lnTo>
                  <a:lnTo>
                    <a:pt x="572668" y="21386"/>
                  </a:lnTo>
                  <a:lnTo>
                    <a:pt x="560730" y="32639"/>
                  </a:lnTo>
                  <a:lnTo>
                    <a:pt x="552869" y="32639"/>
                  </a:lnTo>
                  <a:lnTo>
                    <a:pt x="552869" y="3873"/>
                  </a:lnTo>
                  <a:lnTo>
                    <a:pt x="560108" y="3873"/>
                  </a:lnTo>
                  <a:lnTo>
                    <a:pt x="572693" y="15316"/>
                  </a:lnTo>
                  <a:lnTo>
                    <a:pt x="572693" y="6680"/>
                  </a:lnTo>
                  <a:lnTo>
                    <a:pt x="572135" y="5930"/>
                  </a:lnTo>
                  <a:lnTo>
                    <a:pt x="569569" y="3873"/>
                  </a:lnTo>
                  <a:lnTo>
                    <a:pt x="568833" y="3276"/>
                  </a:lnTo>
                  <a:lnTo>
                    <a:pt x="567118" y="2476"/>
                  </a:lnTo>
                  <a:lnTo>
                    <a:pt x="565137" y="2044"/>
                  </a:lnTo>
                  <a:lnTo>
                    <a:pt x="563156" y="1562"/>
                  </a:lnTo>
                  <a:lnTo>
                    <a:pt x="559803" y="1320"/>
                  </a:lnTo>
                  <a:lnTo>
                    <a:pt x="549795" y="1320"/>
                  </a:lnTo>
                  <a:lnTo>
                    <a:pt x="549795" y="35318"/>
                  </a:lnTo>
                  <a:lnTo>
                    <a:pt x="560311" y="35318"/>
                  </a:lnTo>
                  <a:lnTo>
                    <a:pt x="569734" y="32639"/>
                  </a:lnTo>
                  <a:lnTo>
                    <a:pt x="570306" y="32207"/>
                  </a:lnTo>
                  <a:lnTo>
                    <a:pt x="576059" y="21386"/>
                  </a:lnTo>
                  <a:lnTo>
                    <a:pt x="576059" y="15316"/>
                  </a:lnTo>
                  <a:close/>
                </a:path>
                <a:path w="865504" h="144145">
                  <a:moveTo>
                    <a:pt x="626389" y="1320"/>
                  </a:moveTo>
                  <a:lnTo>
                    <a:pt x="609549" y="1320"/>
                  </a:lnTo>
                  <a:lnTo>
                    <a:pt x="609549" y="35318"/>
                  </a:lnTo>
                  <a:lnTo>
                    <a:pt x="626389" y="35318"/>
                  </a:lnTo>
                  <a:lnTo>
                    <a:pt x="626389" y="32410"/>
                  </a:lnTo>
                  <a:lnTo>
                    <a:pt x="612648" y="32410"/>
                  </a:lnTo>
                  <a:lnTo>
                    <a:pt x="612648" y="17767"/>
                  </a:lnTo>
                  <a:lnTo>
                    <a:pt x="626389" y="17767"/>
                  </a:lnTo>
                  <a:lnTo>
                    <a:pt x="626389" y="14871"/>
                  </a:lnTo>
                  <a:lnTo>
                    <a:pt x="612648" y="14871"/>
                  </a:lnTo>
                  <a:lnTo>
                    <a:pt x="612648" y="4241"/>
                  </a:lnTo>
                  <a:lnTo>
                    <a:pt x="626389" y="4241"/>
                  </a:lnTo>
                  <a:lnTo>
                    <a:pt x="626389" y="1320"/>
                  </a:lnTo>
                  <a:close/>
                </a:path>
                <a:path w="865504" h="144145">
                  <a:moveTo>
                    <a:pt x="627303" y="61912"/>
                  </a:moveTo>
                  <a:lnTo>
                    <a:pt x="615467" y="61912"/>
                  </a:lnTo>
                  <a:lnTo>
                    <a:pt x="615467" y="116484"/>
                  </a:lnTo>
                  <a:lnTo>
                    <a:pt x="612470" y="112788"/>
                  </a:lnTo>
                  <a:lnTo>
                    <a:pt x="611047" y="111277"/>
                  </a:lnTo>
                  <a:lnTo>
                    <a:pt x="609663" y="109715"/>
                  </a:lnTo>
                  <a:lnTo>
                    <a:pt x="606920" y="106895"/>
                  </a:lnTo>
                  <a:lnTo>
                    <a:pt x="585089" y="85890"/>
                  </a:lnTo>
                  <a:lnTo>
                    <a:pt x="556920" y="58788"/>
                  </a:lnTo>
                  <a:lnTo>
                    <a:pt x="556920" y="140627"/>
                  </a:lnTo>
                  <a:lnTo>
                    <a:pt x="568706" y="140627"/>
                  </a:lnTo>
                  <a:lnTo>
                    <a:pt x="568706" y="85890"/>
                  </a:lnTo>
                  <a:lnTo>
                    <a:pt x="569849" y="87490"/>
                  </a:lnTo>
                  <a:lnTo>
                    <a:pt x="571055" y="89052"/>
                  </a:lnTo>
                  <a:lnTo>
                    <a:pt x="572325" y="90487"/>
                  </a:lnTo>
                  <a:lnTo>
                    <a:pt x="573620" y="91998"/>
                  </a:lnTo>
                  <a:lnTo>
                    <a:pt x="574916" y="93370"/>
                  </a:lnTo>
                  <a:lnTo>
                    <a:pt x="576275" y="94716"/>
                  </a:lnTo>
                  <a:lnTo>
                    <a:pt x="627303" y="143687"/>
                  </a:lnTo>
                  <a:lnTo>
                    <a:pt x="627303" y="116484"/>
                  </a:lnTo>
                  <a:lnTo>
                    <a:pt x="627303" y="61912"/>
                  </a:lnTo>
                  <a:close/>
                </a:path>
                <a:path w="865504" h="144145">
                  <a:moveTo>
                    <a:pt x="723201" y="94348"/>
                  </a:moveTo>
                  <a:lnTo>
                    <a:pt x="722020" y="88125"/>
                  </a:lnTo>
                  <a:lnTo>
                    <a:pt x="717334" y="77216"/>
                  </a:lnTo>
                  <a:lnTo>
                    <a:pt x="714349" y="73393"/>
                  </a:lnTo>
                  <a:lnTo>
                    <a:pt x="713867" y="72758"/>
                  </a:lnTo>
                  <a:lnTo>
                    <a:pt x="709866" y="69697"/>
                  </a:lnTo>
                  <a:lnTo>
                    <a:pt x="709866" y="96202"/>
                  </a:lnTo>
                  <a:lnTo>
                    <a:pt x="709866" y="106248"/>
                  </a:lnTo>
                  <a:lnTo>
                    <a:pt x="685838" y="129070"/>
                  </a:lnTo>
                  <a:lnTo>
                    <a:pt x="669150" y="129070"/>
                  </a:lnTo>
                  <a:lnTo>
                    <a:pt x="669150" y="73393"/>
                  </a:lnTo>
                  <a:lnTo>
                    <a:pt x="684999" y="73393"/>
                  </a:lnTo>
                  <a:lnTo>
                    <a:pt x="689851" y="73774"/>
                  </a:lnTo>
                  <a:lnTo>
                    <a:pt x="692937" y="74587"/>
                  </a:lnTo>
                  <a:lnTo>
                    <a:pt x="696048" y="75349"/>
                  </a:lnTo>
                  <a:lnTo>
                    <a:pt x="709866" y="96202"/>
                  </a:lnTo>
                  <a:lnTo>
                    <a:pt x="709866" y="69697"/>
                  </a:lnTo>
                  <a:lnTo>
                    <a:pt x="705891" y="66636"/>
                  </a:lnTo>
                  <a:lnTo>
                    <a:pt x="701878" y="64757"/>
                  </a:lnTo>
                  <a:lnTo>
                    <a:pt x="692734" y="62484"/>
                  </a:lnTo>
                  <a:lnTo>
                    <a:pt x="684860" y="61912"/>
                  </a:lnTo>
                  <a:lnTo>
                    <a:pt x="656386" y="61912"/>
                  </a:lnTo>
                  <a:lnTo>
                    <a:pt x="656386" y="140627"/>
                  </a:lnTo>
                  <a:lnTo>
                    <a:pt x="686358" y="140627"/>
                  </a:lnTo>
                  <a:lnTo>
                    <a:pt x="714400" y="129070"/>
                  </a:lnTo>
                  <a:lnTo>
                    <a:pt x="717334" y="125310"/>
                  </a:lnTo>
                  <a:lnTo>
                    <a:pt x="722020" y="114503"/>
                  </a:lnTo>
                  <a:lnTo>
                    <a:pt x="723201" y="108305"/>
                  </a:lnTo>
                  <a:lnTo>
                    <a:pt x="723201" y="94348"/>
                  </a:lnTo>
                  <a:close/>
                </a:path>
                <a:path w="865504" h="144145">
                  <a:moveTo>
                    <a:pt x="802970" y="140627"/>
                  </a:moveTo>
                  <a:lnTo>
                    <a:pt x="776338" y="105397"/>
                  </a:lnTo>
                  <a:lnTo>
                    <a:pt x="775906" y="104825"/>
                  </a:lnTo>
                  <a:lnTo>
                    <a:pt x="781824" y="104101"/>
                  </a:lnTo>
                  <a:lnTo>
                    <a:pt x="786333" y="101981"/>
                  </a:lnTo>
                  <a:lnTo>
                    <a:pt x="791845" y="95478"/>
                  </a:lnTo>
                  <a:lnTo>
                    <a:pt x="792403" y="94830"/>
                  </a:lnTo>
                  <a:lnTo>
                    <a:pt x="793940" y="89903"/>
                  </a:lnTo>
                  <a:lnTo>
                    <a:pt x="793940" y="79997"/>
                  </a:lnTo>
                  <a:lnTo>
                    <a:pt x="793292" y="76733"/>
                  </a:lnTo>
                  <a:lnTo>
                    <a:pt x="791591" y="72898"/>
                  </a:lnTo>
                  <a:lnTo>
                    <a:pt x="790625" y="70675"/>
                  </a:lnTo>
                  <a:lnTo>
                    <a:pt x="780821" y="63398"/>
                  </a:lnTo>
                  <a:lnTo>
                    <a:pt x="780821" y="80391"/>
                  </a:lnTo>
                  <a:lnTo>
                    <a:pt x="780821" y="88722"/>
                  </a:lnTo>
                  <a:lnTo>
                    <a:pt x="779716" y="91541"/>
                  </a:lnTo>
                  <a:lnTo>
                    <a:pt x="777481" y="93103"/>
                  </a:lnTo>
                  <a:lnTo>
                    <a:pt x="775246" y="94703"/>
                  </a:lnTo>
                  <a:lnTo>
                    <a:pt x="770775" y="95478"/>
                  </a:lnTo>
                  <a:lnTo>
                    <a:pt x="761682" y="95478"/>
                  </a:lnTo>
                  <a:lnTo>
                    <a:pt x="761682" y="72898"/>
                  </a:lnTo>
                  <a:lnTo>
                    <a:pt x="770432" y="72898"/>
                  </a:lnTo>
                  <a:lnTo>
                    <a:pt x="774852" y="73774"/>
                  </a:lnTo>
                  <a:lnTo>
                    <a:pt x="779614" y="77343"/>
                  </a:lnTo>
                  <a:lnTo>
                    <a:pt x="780821" y="80391"/>
                  </a:lnTo>
                  <a:lnTo>
                    <a:pt x="780821" y="63398"/>
                  </a:lnTo>
                  <a:lnTo>
                    <a:pt x="778929" y="62966"/>
                  </a:lnTo>
                  <a:lnTo>
                    <a:pt x="776020" y="62268"/>
                  </a:lnTo>
                  <a:lnTo>
                    <a:pt x="771969" y="61912"/>
                  </a:lnTo>
                  <a:lnTo>
                    <a:pt x="748893" y="61912"/>
                  </a:lnTo>
                  <a:lnTo>
                    <a:pt x="748893" y="140627"/>
                  </a:lnTo>
                  <a:lnTo>
                    <a:pt x="760882" y="140627"/>
                  </a:lnTo>
                  <a:lnTo>
                    <a:pt x="760882" y="105397"/>
                  </a:lnTo>
                  <a:lnTo>
                    <a:pt x="762342" y="105397"/>
                  </a:lnTo>
                  <a:lnTo>
                    <a:pt x="788517" y="140627"/>
                  </a:lnTo>
                  <a:lnTo>
                    <a:pt x="802970" y="140627"/>
                  </a:lnTo>
                  <a:close/>
                </a:path>
                <a:path w="865504" h="144145">
                  <a:moveTo>
                    <a:pt x="865466" y="61912"/>
                  </a:moveTo>
                  <a:lnTo>
                    <a:pt x="821537" y="61912"/>
                  </a:lnTo>
                  <a:lnTo>
                    <a:pt x="821537" y="140627"/>
                  </a:lnTo>
                  <a:lnTo>
                    <a:pt x="865466" y="140627"/>
                  </a:lnTo>
                  <a:lnTo>
                    <a:pt x="865466" y="129184"/>
                  </a:lnTo>
                  <a:lnTo>
                    <a:pt x="834339" y="129184"/>
                  </a:lnTo>
                  <a:lnTo>
                    <a:pt x="834339" y="103746"/>
                  </a:lnTo>
                  <a:lnTo>
                    <a:pt x="865466" y="103746"/>
                  </a:lnTo>
                  <a:lnTo>
                    <a:pt x="865466" y="92519"/>
                  </a:lnTo>
                  <a:lnTo>
                    <a:pt x="834339" y="92519"/>
                  </a:lnTo>
                  <a:lnTo>
                    <a:pt x="834339" y="72796"/>
                  </a:lnTo>
                  <a:lnTo>
                    <a:pt x="865466" y="72796"/>
                  </a:lnTo>
                  <a:lnTo>
                    <a:pt x="865466" y="61912"/>
                  </a:lnTo>
                  <a:close/>
                </a:path>
                <a:path w="865504" h="144145">
                  <a:moveTo>
                    <a:pt x="865466" y="45770"/>
                  </a:moveTo>
                  <a:lnTo>
                    <a:pt x="851154" y="45770"/>
                  </a:lnTo>
                  <a:lnTo>
                    <a:pt x="832980" y="55689"/>
                  </a:lnTo>
                  <a:lnTo>
                    <a:pt x="844003" y="55689"/>
                  </a:lnTo>
                  <a:lnTo>
                    <a:pt x="865466" y="4577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34" name="object 2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8588872" y="431237"/>
              <a:ext cx="241668" cy="295441"/>
            </a:xfrm>
            <a:prstGeom prst="rect">
              <a:avLst/>
            </a:prstGeom>
          </p:spPr>
        </p:pic>
        <p:sp>
          <p:nvSpPr>
            <p:cNvPr id="35" name="object 27"/>
            <p:cNvSpPr/>
            <p:nvPr/>
          </p:nvSpPr>
          <p:spPr>
            <a:xfrm>
              <a:off x="7990827" y="420522"/>
              <a:ext cx="384175" cy="316230"/>
            </a:xfrm>
            <a:custGeom>
              <a:avLst/>
              <a:gdLst/>
              <a:ahLst/>
              <a:cxnLst/>
              <a:rect l="l" t="t" r="r" b="b"/>
              <a:pathLst>
                <a:path w="384175" h="316230">
                  <a:moveTo>
                    <a:pt x="15481" y="0"/>
                  </a:moveTo>
                  <a:lnTo>
                    <a:pt x="0" y="0"/>
                  </a:lnTo>
                  <a:lnTo>
                    <a:pt x="0" y="129476"/>
                  </a:lnTo>
                  <a:lnTo>
                    <a:pt x="15481" y="129476"/>
                  </a:lnTo>
                  <a:lnTo>
                    <a:pt x="15481" y="0"/>
                  </a:lnTo>
                  <a:close/>
                </a:path>
                <a:path w="384175" h="316230">
                  <a:moveTo>
                    <a:pt x="358711" y="197053"/>
                  </a:moveTo>
                  <a:lnTo>
                    <a:pt x="23202" y="197053"/>
                  </a:lnTo>
                  <a:lnTo>
                    <a:pt x="23202" y="293357"/>
                  </a:lnTo>
                  <a:lnTo>
                    <a:pt x="358711" y="293357"/>
                  </a:lnTo>
                  <a:lnTo>
                    <a:pt x="358711" y="197053"/>
                  </a:lnTo>
                  <a:close/>
                </a:path>
                <a:path w="384175" h="316230">
                  <a:moveTo>
                    <a:pt x="358711" y="143002"/>
                  </a:moveTo>
                  <a:lnTo>
                    <a:pt x="23202" y="143002"/>
                  </a:lnTo>
                  <a:lnTo>
                    <a:pt x="23202" y="188633"/>
                  </a:lnTo>
                  <a:lnTo>
                    <a:pt x="358711" y="188633"/>
                  </a:lnTo>
                  <a:lnTo>
                    <a:pt x="358711" y="143002"/>
                  </a:lnTo>
                  <a:close/>
                </a:path>
                <a:path w="384175" h="316230">
                  <a:moveTo>
                    <a:pt x="383641" y="142151"/>
                  </a:moveTo>
                  <a:lnTo>
                    <a:pt x="368160" y="142151"/>
                  </a:lnTo>
                  <a:lnTo>
                    <a:pt x="368160" y="300901"/>
                  </a:lnTo>
                  <a:lnTo>
                    <a:pt x="15468" y="300901"/>
                  </a:lnTo>
                  <a:lnTo>
                    <a:pt x="15468" y="142151"/>
                  </a:lnTo>
                  <a:lnTo>
                    <a:pt x="0" y="142151"/>
                  </a:lnTo>
                  <a:lnTo>
                    <a:pt x="0" y="300901"/>
                  </a:lnTo>
                  <a:lnTo>
                    <a:pt x="0" y="316141"/>
                  </a:lnTo>
                  <a:lnTo>
                    <a:pt x="383641" y="316141"/>
                  </a:lnTo>
                  <a:lnTo>
                    <a:pt x="383641" y="300901"/>
                  </a:lnTo>
                  <a:lnTo>
                    <a:pt x="383641" y="142151"/>
                  </a:lnTo>
                  <a:close/>
                </a:path>
                <a:path w="384175" h="316230">
                  <a:moveTo>
                    <a:pt x="383641" y="0"/>
                  </a:moveTo>
                  <a:lnTo>
                    <a:pt x="368160" y="0"/>
                  </a:lnTo>
                  <a:lnTo>
                    <a:pt x="368160" y="129476"/>
                  </a:lnTo>
                  <a:lnTo>
                    <a:pt x="383641" y="129476"/>
                  </a:lnTo>
                  <a:lnTo>
                    <a:pt x="383641" y="0"/>
                  </a:lnTo>
                  <a:close/>
                </a:path>
              </a:pathLst>
            </a:custGeom>
            <a:solidFill>
              <a:srgbClr val="EF7C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36" name="object 28"/>
            <p:cNvSpPr/>
            <p:nvPr/>
          </p:nvSpPr>
          <p:spPr>
            <a:xfrm>
              <a:off x="8016399" y="617568"/>
              <a:ext cx="334010" cy="98425"/>
            </a:xfrm>
            <a:custGeom>
              <a:avLst/>
              <a:gdLst/>
              <a:ahLst/>
              <a:cxnLst/>
              <a:rect l="l" t="t" r="r" b="b"/>
              <a:pathLst>
                <a:path w="334009" h="98425">
                  <a:moveTo>
                    <a:pt x="34785" y="0"/>
                  </a:moveTo>
                  <a:lnTo>
                    <a:pt x="22618" y="0"/>
                  </a:lnTo>
                  <a:lnTo>
                    <a:pt x="18021" y="927"/>
                  </a:lnTo>
                  <a:lnTo>
                    <a:pt x="0" y="28397"/>
                  </a:lnTo>
                  <a:lnTo>
                    <a:pt x="0" y="71831"/>
                  </a:lnTo>
                  <a:lnTo>
                    <a:pt x="21475" y="98005"/>
                  </a:lnTo>
                  <a:lnTo>
                    <a:pt x="35140" y="98005"/>
                  </a:lnTo>
                  <a:lnTo>
                    <a:pt x="40817" y="96443"/>
                  </a:lnTo>
                  <a:lnTo>
                    <a:pt x="49949" y="90347"/>
                  </a:lnTo>
                  <a:lnTo>
                    <a:pt x="52920" y="86753"/>
                  </a:lnTo>
                  <a:lnTo>
                    <a:pt x="54466" y="82080"/>
                  </a:lnTo>
                  <a:lnTo>
                    <a:pt x="26301" y="82080"/>
                  </a:lnTo>
                  <a:lnTo>
                    <a:pt x="25145" y="81368"/>
                  </a:lnTo>
                  <a:lnTo>
                    <a:pt x="24599" y="79997"/>
                  </a:lnTo>
                  <a:lnTo>
                    <a:pt x="24079" y="78600"/>
                  </a:lnTo>
                  <a:lnTo>
                    <a:pt x="23812" y="75628"/>
                  </a:lnTo>
                  <a:lnTo>
                    <a:pt x="23877" y="21856"/>
                  </a:lnTo>
                  <a:lnTo>
                    <a:pt x="24079" y="19507"/>
                  </a:lnTo>
                  <a:lnTo>
                    <a:pt x="24599" y="18072"/>
                  </a:lnTo>
                  <a:lnTo>
                    <a:pt x="25145" y="16649"/>
                  </a:lnTo>
                  <a:lnTo>
                    <a:pt x="26365" y="15925"/>
                  </a:lnTo>
                  <a:lnTo>
                    <a:pt x="54578" y="15925"/>
                  </a:lnTo>
                  <a:lnTo>
                    <a:pt x="52679" y="10464"/>
                  </a:lnTo>
                  <a:lnTo>
                    <a:pt x="49682" y="6997"/>
                  </a:lnTo>
                  <a:lnTo>
                    <a:pt x="45123" y="4190"/>
                  </a:lnTo>
                  <a:lnTo>
                    <a:pt x="40589" y="1447"/>
                  </a:lnTo>
                  <a:lnTo>
                    <a:pt x="34785" y="0"/>
                  </a:lnTo>
                  <a:close/>
                </a:path>
                <a:path w="334009" h="98425">
                  <a:moveTo>
                    <a:pt x="56260" y="58381"/>
                  </a:moveTo>
                  <a:lnTo>
                    <a:pt x="32473" y="58381"/>
                  </a:lnTo>
                  <a:lnTo>
                    <a:pt x="32445" y="75628"/>
                  </a:lnTo>
                  <a:lnTo>
                    <a:pt x="32181" y="78600"/>
                  </a:lnTo>
                  <a:lnTo>
                    <a:pt x="31114" y="81368"/>
                  </a:lnTo>
                  <a:lnTo>
                    <a:pt x="29959" y="82080"/>
                  </a:lnTo>
                  <a:lnTo>
                    <a:pt x="54466" y="82080"/>
                  </a:lnTo>
                  <a:lnTo>
                    <a:pt x="55605" y="78600"/>
                  </a:lnTo>
                  <a:lnTo>
                    <a:pt x="56254" y="71831"/>
                  </a:lnTo>
                  <a:lnTo>
                    <a:pt x="56260" y="58381"/>
                  </a:lnTo>
                  <a:close/>
                </a:path>
                <a:path w="334009" h="98425">
                  <a:moveTo>
                    <a:pt x="54578" y="15925"/>
                  </a:moveTo>
                  <a:lnTo>
                    <a:pt x="30073" y="15925"/>
                  </a:lnTo>
                  <a:lnTo>
                    <a:pt x="31178" y="16535"/>
                  </a:lnTo>
                  <a:lnTo>
                    <a:pt x="32166" y="18808"/>
                  </a:lnTo>
                  <a:lnTo>
                    <a:pt x="32289" y="19888"/>
                  </a:lnTo>
                  <a:lnTo>
                    <a:pt x="32473" y="21856"/>
                  </a:lnTo>
                  <a:lnTo>
                    <a:pt x="32473" y="42989"/>
                  </a:lnTo>
                  <a:lnTo>
                    <a:pt x="56260" y="42989"/>
                  </a:lnTo>
                  <a:lnTo>
                    <a:pt x="56260" y="25272"/>
                  </a:lnTo>
                  <a:lnTo>
                    <a:pt x="55562" y="18808"/>
                  </a:lnTo>
                  <a:lnTo>
                    <a:pt x="54578" y="15925"/>
                  </a:lnTo>
                  <a:close/>
                </a:path>
                <a:path w="334009" h="98425">
                  <a:moveTo>
                    <a:pt x="92887" y="1981"/>
                  </a:moveTo>
                  <a:lnTo>
                    <a:pt x="64808" y="1981"/>
                  </a:lnTo>
                  <a:lnTo>
                    <a:pt x="64808" y="96037"/>
                  </a:lnTo>
                  <a:lnTo>
                    <a:pt x="88595" y="96037"/>
                  </a:lnTo>
                  <a:lnTo>
                    <a:pt x="88595" y="53644"/>
                  </a:lnTo>
                  <a:lnTo>
                    <a:pt x="115850" y="53644"/>
                  </a:lnTo>
                  <a:lnTo>
                    <a:pt x="114350" y="51739"/>
                  </a:lnTo>
                  <a:lnTo>
                    <a:pt x="112737" y="49783"/>
                  </a:lnTo>
                  <a:lnTo>
                    <a:pt x="109524" y="48145"/>
                  </a:lnTo>
                  <a:lnTo>
                    <a:pt x="104838" y="46926"/>
                  </a:lnTo>
                  <a:lnTo>
                    <a:pt x="110045" y="46431"/>
                  </a:lnTo>
                  <a:lnTo>
                    <a:pt x="113537" y="44932"/>
                  </a:lnTo>
                  <a:lnTo>
                    <a:pt x="117081" y="39916"/>
                  </a:lnTo>
                  <a:lnTo>
                    <a:pt x="117246" y="38988"/>
                  </a:lnTo>
                  <a:lnTo>
                    <a:pt x="88595" y="38988"/>
                  </a:lnTo>
                  <a:lnTo>
                    <a:pt x="88595" y="18072"/>
                  </a:lnTo>
                  <a:lnTo>
                    <a:pt x="117632" y="18072"/>
                  </a:lnTo>
                  <a:lnTo>
                    <a:pt x="116738" y="13804"/>
                  </a:lnTo>
                  <a:lnTo>
                    <a:pt x="114198" y="10159"/>
                  </a:lnTo>
                  <a:lnTo>
                    <a:pt x="111709" y="6502"/>
                  </a:lnTo>
                  <a:lnTo>
                    <a:pt x="108432" y="4229"/>
                  </a:lnTo>
                  <a:lnTo>
                    <a:pt x="100495" y="2438"/>
                  </a:lnTo>
                  <a:lnTo>
                    <a:pt x="92887" y="1981"/>
                  </a:lnTo>
                  <a:close/>
                </a:path>
                <a:path w="334009" h="98425">
                  <a:moveTo>
                    <a:pt x="115850" y="53644"/>
                  </a:moveTo>
                  <a:lnTo>
                    <a:pt x="91884" y="53644"/>
                  </a:lnTo>
                  <a:lnTo>
                    <a:pt x="93916" y="54203"/>
                  </a:lnTo>
                  <a:lnTo>
                    <a:pt x="94790" y="55613"/>
                  </a:lnTo>
                  <a:lnTo>
                    <a:pt x="95440" y="56603"/>
                  </a:lnTo>
                  <a:lnTo>
                    <a:pt x="95744" y="59004"/>
                  </a:lnTo>
                  <a:lnTo>
                    <a:pt x="95834" y="96037"/>
                  </a:lnTo>
                  <a:lnTo>
                    <a:pt x="117957" y="96037"/>
                  </a:lnTo>
                  <a:lnTo>
                    <a:pt x="117957" y="63639"/>
                  </a:lnTo>
                  <a:lnTo>
                    <a:pt x="117767" y="59004"/>
                  </a:lnTo>
                  <a:lnTo>
                    <a:pt x="116979" y="55613"/>
                  </a:lnTo>
                  <a:lnTo>
                    <a:pt x="115950" y="53771"/>
                  </a:lnTo>
                  <a:close/>
                </a:path>
                <a:path w="334009" h="98425">
                  <a:moveTo>
                    <a:pt x="117632" y="18072"/>
                  </a:moveTo>
                  <a:lnTo>
                    <a:pt x="91363" y="18072"/>
                  </a:lnTo>
                  <a:lnTo>
                    <a:pt x="93268" y="18554"/>
                  </a:lnTo>
                  <a:lnTo>
                    <a:pt x="95338" y="20421"/>
                  </a:lnTo>
                  <a:lnTo>
                    <a:pt x="95834" y="22364"/>
                  </a:lnTo>
                  <a:lnTo>
                    <a:pt x="95760" y="34988"/>
                  </a:lnTo>
                  <a:lnTo>
                    <a:pt x="95313" y="37134"/>
                  </a:lnTo>
                  <a:lnTo>
                    <a:pt x="93141" y="38595"/>
                  </a:lnTo>
                  <a:lnTo>
                    <a:pt x="91274" y="38988"/>
                  </a:lnTo>
                  <a:lnTo>
                    <a:pt x="117246" y="38988"/>
                  </a:lnTo>
                  <a:lnTo>
                    <a:pt x="117957" y="34988"/>
                  </a:lnTo>
                  <a:lnTo>
                    <a:pt x="117957" y="19621"/>
                  </a:lnTo>
                  <a:lnTo>
                    <a:pt x="117632" y="18072"/>
                  </a:lnTo>
                  <a:close/>
                </a:path>
                <a:path w="334009" h="98425">
                  <a:moveTo>
                    <a:pt x="168287" y="1981"/>
                  </a:moveTo>
                  <a:lnTo>
                    <a:pt x="133845" y="1981"/>
                  </a:lnTo>
                  <a:lnTo>
                    <a:pt x="121729" y="96037"/>
                  </a:lnTo>
                  <a:lnTo>
                    <a:pt x="146380" y="96037"/>
                  </a:lnTo>
                  <a:lnTo>
                    <a:pt x="147815" y="79133"/>
                  </a:lnTo>
                  <a:lnTo>
                    <a:pt x="179465" y="79133"/>
                  </a:lnTo>
                  <a:lnTo>
                    <a:pt x="177049" y="62458"/>
                  </a:lnTo>
                  <a:lnTo>
                    <a:pt x="147535" y="62458"/>
                  </a:lnTo>
                  <a:lnTo>
                    <a:pt x="148147" y="55313"/>
                  </a:lnTo>
                  <a:lnTo>
                    <a:pt x="149104" y="46358"/>
                  </a:lnTo>
                  <a:lnTo>
                    <a:pt x="150404" y="35598"/>
                  </a:lnTo>
                  <a:lnTo>
                    <a:pt x="152044" y="23037"/>
                  </a:lnTo>
                  <a:lnTo>
                    <a:pt x="171338" y="23037"/>
                  </a:lnTo>
                  <a:lnTo>
                    <a:pt x="168287" y="1981"/>
                  </a:lnTo>
                  <a:close/>
                </a:path>
                <a:path w="334009" h="98425">
                  <a:moveTo>
                    <a:pt x="179465" y="79133"/>
                  </a:moveTo>
                  <a:lnTo>
                    <a:pt x="156362" y="79133"/>
                  </a:lnTo>
                  <a:lnTo>
                    <a:pt x="157530" y="96037"/>
                  </a:lnTo>
                  <a:lnTo>
                    <a:pt x="181914" y="96037"/>
                  </a:lnTo>
                  <a:lnTo>
                    <a:pt x="179465" y="79133"/>
                  </a:lnTo>
                  <a:close/>
                </a:path>
                <a:path w="334009" h="98425">
                  <a:moveTo>
                    <a:pt x="171338" y="23037"/>
                  </a:moveTo>
                  <a:lnTo>
                    <a:pt x="152044" y="23037"/>
                  </a:lnTo>
                  <a:lnTo>
                    <a:pt x="153067" y="35598"/>
                  </a:lnTo>
                  <a:lnTo>
                    <a:pt x="153854" y="44600"/>
                  </a:lnTo>
                  <a:lnTo>
                    <a:pt x="154755" y="53993"/>
                  </a:lnTo>
                  <a:lnTo>
                    <a:pt x="155663" y="62458"/>
                  </a:lnTo>
                  <a:lnTo>
                    <a:pt x="177049" y="62458"/>
                  </a:lnTo>
                  <a:lnTo>
                    <a:pt x="171338" y="23037"/>
                  </a:lnTo>
                  <a:close/>
                </a:path>
                <a:path w="334009" h="98425">
                  <a:moveTo>
                    <a:pt x="209816" y="1993"/>
                  </a:moveTo>
                  <a:lnTo>
                    <a:pt x="185978" y="1993"/>
                  </a:lnTo>
                  <a:lnTo>
                    <a:pt x="185978" y="96037"/>
                  </a:lnTo>
                  <a:lnTo>
                    <a:pt x="209816" y="96037"/>
                  </a:lnTo>
                  <a:lnTo>
                    <a:pt x="209816" y="1993"/>
                  </a:lnTo>
                  <a:close/>
                </a:path>
                <a:path w="334009" h="98425">
                  <a:moveTo>
                    <a:pt x="240207" y="62318"/>
                  </a:moveTo>
                  <a:lnTo>
                    <a:pt x="218109" y="62318"/>
                  </a:lnTo>
                  <a:lnTo>
                    <a:pt x="218109" y="75526"/>
                  </a:lnTo>
                  <a:lnTo>
                    <a:pt x="218820" y="80937"/>
                  </a:lnTo>
                  <a:lnTo>
                    <a:pt x="221614" y="88633"/>
                  </a:lnTo>
                  <a:lnTo>
                    <a:pt x="224548" y="91795"/>
                  </a:lnTo>
                  <a:lnTo>
                    <a:pt x="229057" y="94246"/>
                  </a:lnTo>
                  <a:lnTo>
                    <a:pt x="233540" y="96735"/>
                  </a:lnTo>
                  <a:lnTo>
                    <a:pt x="239013" y="98005"/>
                  </a:lnTo>
                  <a:lnTo>
                    <a:pt x="251193" y="98005"/>
                  </a:lnTo>
                  <a:lnTo>
                    <a:pt x="271236" y="82080"/>
                  </a:lnTo>
                  <a:lnTo>
                    <a:pt x="242887" y="82080"/>
                  </a:lnTo>
                  <a:lnTo>
                    <a:pt x="241757" y="81546"/>
                  </a:lnTo>
                  <a:lnTo>
                    <a:pt x="241172" y="80556"/>
                  </a:lnTo>
                  <a:lnTo>
                    <a:pt x="240512" y="79565"/>
                  </a:lnTo>
                  <a:lnTo>
                    <a:pt x="240207" y="77279"/>
                  </a:lnTo>
                  <a:lnTo>
                    <a:pt x="240207" y="62318"/>
                  </a:lnTo>
                  <a:close/>
                </a:path>
                <a:path w="334009" h="98425">
                  <a:moveTo>
                    <a:pt x="249427" y="0"/>
                  </a:moveTo>
                  <a:lnTo>
                    <a:pt x="237566" y="0"/>
                  </a:lnTo>
                  <a:lnTo>
                    <a:pt x="232740" y="939"/>
                  </a:lnTo>
                  <a:lnTo>
                    <a:pt x="217449" y="31864"/>
                  </a:lnTo>
                  <a:lnTo>
                    <a:pt x="218008" y="35559"/>
                  </a:lnTo>
                  <a:lnTo>
                    <a:pt x="219278" y="38747"/>
                  </a:lnTo>
                  <a:lnTo>
                    <a:pt x="220535" y="41973"/>
                  </a:lnTo>
                  <a:lnTo>
                    <a:pt x="222148" y="44488"/>
                  </a:lnTo>
                  <a:lnTo>
                    <a:pt x="224053" y="46291"/>
                  </a:lnTo>
                  <a:lnTo>
                    <a:pt x="225971" y="48145"/>
                  </a:lnTo>
                  <a:lnTo>
                    <a:pt x="229895" y="51041"/>
                  </a:lnTo>
                  <a:lnTo>
                    <a:pt x="241731" y="59067"/>
                  </a:lnTo>
                  <a:lnTo>
                    <a:pt x="245452" y="61887"/>
                  </a:lnTo>
                  <a:lnTo>
                    <a:pt x="248437" y="65316"/>
                  </a:lnTo>
                  <a:lnTo>
                    <a:pt x="249148" y="68922"/>
                  </a:lnTo>
                  <a:lnTo>
                    <a:pt x="249086" y="77279"/>
                  </a:lnTo>
                  <a:lnTo>
                    <a:pt x="248754" y="78905"/>
                  </a:lnTo>
                  <a:lnTo>
                    <a:pt x="247967" y="80162"/>
                  </a:lnTo>
                  <a:lnTo>
                    <a:pt x="247230" y="81432"/>
                  </a:lnTo>
                  <a:lnTo>
                    <a:pt x="246049" y="82080"/>
                  </a:lnTo>
                  <a:lnTo>
                    <a:pt x="271236" y="82080"/>
                  </a:lnTo>
                  <a:lnTo>
                    <a:pt x="271743" y="78905"/>
                  </a:lnTo>
                  <a:lnTo>
                    <a:pt x="271688" y="62318"/>
                  </a:lnTo>
                  <a:lnTo>
                    <a:pt x="243941" y="33781"/>
                  </a:lnTo>
                  <a:lnTo>
                    <a:pt x="241693" y="31864"/>
                  </a:lnTo>
                  <a:lnTo>
                    <a:pt x="240906" y="30264"/>
                  </a:lnTo>
                  <a:lnTo>
                    <a:pt x="240080" y="28714"/>
                  </a:lnTo>
                  <a:lnTo>
                    <a:pt x="239648" y="26327"/>
                  </a:lnTo>
                  <a:lnTo>
                    <a:pt x="239756" y="20231"/>
                  </a:lnTo>
                  <a:lnTo>
                    <a:pt x="240029" y="18910"/>
                  </a:lnTo>
                  <a:lnTo>
                    <a:pt x="241503" y="16535"/>
                  </a:lnTo>
                  <a:lnTo>
                    <a:pt x="242582" y="15925"/>
                  </a:lnTo>
                  <a:lnTo>
                    <a:pt x="269357" y="15925"/>
                  </a:lnTo>
                  <a:lnTo>
                    <a:pt x="269100" y="13982"/>
                  </a:lnTo>
                  <a:lnTo>
                    <a:pt x="266255" y="7746"/>
                  </a:lnTo>
                  <a:lnTo>
                    <a:pt x="263385" y="5143"/>
                  </a:lnTo>
                  <a:lnTo>
                    <a:pt x="254685" y="1054"/>
                  </a:lnTo>
                  <a:lnTo>
                    <a:pt x="249427" y="0"/>
                  </a:lnTo>
                  <a:close/>
                </a:path>
                <a:path w="334009" h="98425">
                  <a:moveTo>
                    <a:pt x="269357" y="15925"/>
                  </a:moveTo>
                  <a:lnTo>
                    <a:pt x="245338" y="15925"/>
                  </a:lnTo>
                  <a:lnTo>
                    <a:pt x="246265" y="16357"/>
                  </a:lnTo>
                  <a:lnTo>
                    <a:pt x="247408" y="18135"/>
                  </a:lnTo>
                  <a:lnTo>
                    <a:pt x="247549" y="19240"/>
                  </a:lnTo>
                  <a:lnTo>
                    <a:pt x="247675" y="30441"/>
                  </a:lnTo>
                  <a:lnTo>
                    <a:pt x="269798" y="30441"/>
                  </a:lnTo>
                  <a:lnTo>
                    <a:pt x="269751" y="18910"/>
                  </a:lnTo>
                  <a:lnTo>
                    <a:pt x="269357" y="15925"/>
                  </a:lnTo>
                  <a:close/>
                </a:path>
                <a:path w="334009" h="98425">
                  <a:moveTo>
                    <a:pt x="320370" y="1981"/>
                  </a:moveTo>
                  <a:lnTo>
                    <a:pt x="285940" y="1981"/>
                  </a:lnTo>
                  <a:lnTo>
                    <a:pt x="273837" y="96037"/>
                  </a:lnTo>
                  <a:lnTo>
                    <a:pt x="298475" y="96037"/>
                  </a:lnTo>
                  <a:lnTo>
                    <a:pt x="299897" y="79133"/>
                  </a:lnTo>
                  <a:lnTo>
                    <a:pt x="331548" y="79133"/>
                  </a:lnTo>
                  <a:lnTo>
                    <a:pt x="329132" y="62458"/>
                  </a:lnTo>
                  <a:lnTo>
                    <a:pt x="299592" y="62458"/>
                  </a:lnTo>
                  <a:lnTo>
                    <a:pt x="300229" y="55313"/>
                  </a:lnTo>
                  <a:lnTo>
                    <a:pt x="301193" y="46358"/>
                  </a:lnTo>
                  <a:lnTo>
                    <a:pt x="302489" y="35598"/>
                  </a:lnTo>
                  <a:lnTo>
                    <a:pt x="304126" y="23037"/>
                  </a:lnTo>
                  <a:lnTo>
                    <a:pt x="323420" y="23037"/>
                  </a:lnTo>
                  <a:lnTo>
                    <a:pt x="320370" y="1981"/>
                  </a:lnTo>
                  <a:close/>
                </a:path>
                <a:path w="334009" h="98425">
                  <a:moveTo>
                    <a:pt x="331548" y="79133"/>
                  </a:moveTo>
                  <a:lnTo>
                    <a:pt x="308432" y="79133"/>
                  </a:lnTo>
                  <a:lnTo>
                    <a:pt x="309600" y="96037"/>
                  </a:lnTo>
                  <a:lnTo>
                    <a:pt x="333997" y="96037"/>
                  </a:lnTo>
                  <a:lnTo>
                    <a:pt x="331548" y="79133"/>
                  </a:lnTo>
                  <a:close/>
                </a:path>
                <a:path w="334009" h="98425">
                  <a:moveTo>
                    <a:pt x="323420" y="23037"/>
                  </a:moveTo>
                  <a:lnTo>
                    <a:pt x="304126" y="23037"/>
                  </a:lnTo>
                  <a:lnTo>
                    <a:pt x="305156" y="35598"/>
                  </a:lnTo>
                  <a:lnTo>
                    <a:pt x="305944" y="44600"/>
                  </a:lnTo>
                  <a:lnTo>
                    <a:pt x="306850" y="53993"/>
                  </a:lnTo>
                  <a:lnTo>
                    <a:pt x="307771" y="62458"/>
                  </a:lnTo>
                  <a:lnTo>
                    <a:pt x="329132" y="62458"/>
                  </a:lnTo>
                  <a:lnTo>
                    <a:pt x="323420" y="2303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37" name="object 2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8016202" y="447844"/>
              <a:ext cx="335997" cy="102165"/>
            </a:xfrm>
            <a:prstGeom prst="rect">
              <a:avLst/>
            </a:prstGeom>
          </p:spPr>
        </p:pic>
        <p:pic>
          <p:nvPicPr>
            <p:cNvPr id="38" name="object 3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311645" y="422092"/>
              <a:ext cx="451343" cy="317687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29">
        <a:defRPr>
          <a:latin typeface="+mn-lt"/>
          <a:ea typeface="+mn-ea"/>
          <a:cs typeface="+mn-cs"/>
        </a:defRPr>
      </a:lvl2pPr>
      <a:lvl3pPr marL="914457">
        <a:defRPr>
          <a:latin typeface="+mn-lt"/>
          <a:ea typeface="+mn-ea"/>
          <a:cs typeface="+mn-cs"/>
        </a:defRPr>
      </a:lvl3pPr>
      <a:lvl4pPr marL="1371686">
        <a:defRPr>
          <a:latin typeface="+mn-lt"/>
          <a:ea typeface="+mn-ea"/>
          <a:cs typeface="+mn-cs"/>
        </a:defRPr>
      </a:lvl4pPr>
      <a:lvl5pPr marL="1828917">
        <a:defRPr>
          <a:latin typeface="+mn-lt"/>
          <a:ea typeface="+mn-ea"/>
          <a:cs typeface="+mn-cs"/>
        </a:defRPr>
      </a:lvl5pPr>
      <a:lvl6pPr marL="2286145">
        <a:defRPr>
          <a:latin typeface="+mn-lt"/>
          <a:ea typeface="+mn-ea"/>
          <a:cs typeface="+mn-cs"/>
        </a:defRPr>
      </a:lvl6pPr>
      <a:lvl7pPr marL="2743373">
        <a:defRPr>
          <a:latin typeface="+mn-lt"/>
          <a:ea typeface="+mn-ea"/>
          <a:cs typeface="+mn-cs"/>
        </a:defRPr>
      </a:lvl7pPr>
      <a:lvl8pPr marL="3200602">
        <a:defRPr>
          <a:latin typeface="+mn-lt"/>
          <a:ea typeface="+mn-ea"/>
          <a:cs typeface="+mn-cs"/>
        </a:defRPr>
      </a:lvl8pPr>
      <a:lvl9pPr marL="365783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29">
        <a:defRPr>
          <a:latin typeface="+mn-lt"/>
          <a:ea typeface="+mn-ea"/>
          <a:cs typeface="+mn-cs"/>
        </a:defRPr>
      </a:lvl2pPr>
      <a:lvl3pPr marL="914457">
        <a:defRPr>
          <a:latin typeface="+mn-lt"/>
          <a:ea typeface="+mn-ea"/>
          <a:cs typeface="+mn-cs"/>
        </a:defRPr>
      </a:lvl3pPr>
      <a:lvl4pPr marL="1371686">
        <a:defRPr>
          <a:latin typeface="+mn-lt"/>
          <a:ea typeface="+mn-ea"/>
          <a:cs typeface="+mn-cs"/>
        </a:defRPr>
      </a:lvl4pPr>
      <a:lvl5pPr marL="1828917">
        <a:defRPr>
          <a:latin typeface="+mn-lt"/>
          <a:ea typeface="+mn-ea"/>
          <a:cs typeface="+mn-cs"/>
        </a:defRPr>
      </a:lvl5pPr>
      <a:lvl6pPr marL="2286145">
        <a:defRPr>
          <a:latin typeface="+mn-lt"/>
          <a:ea typeface="+mn-ea"/>
          <a:cs typeface="+mn-cs"/>
        </a:defRPr>
      </a:lvl6pPr>
      <a:lvl7pPr marL="2743373">
        <a:defRPr>
          <a:latin typeface="+mn-lt"/>
          <a:ea typeface="+mn-ea"/>
          <a:cs typeface="+mn-cs"/>
        </a:defRPr>
      </a:lvl7pPr>
      <a:lvl8pPr marL="3200602">
        <a:defRPr>
          <a:latin typeface="+mn-lt"/>
          <a:ea typeface="+mn-ea"/>
          <a:cs typeface="+mn-cs"/>
        </a:defRPr>
      </a:lvl8pPr>
      <a:lvl9pPr marL="365783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32.png"/><Relationship Id="rId39" Type="http://schemas.openxmlformats.org/officeDocument/2006/relationships/image" Target="../media/image45.png"/><Relationship Id="rId21" Type="http://schemas.openxmlformats.org/officeDocument/2006/relationships/image" Target="../media/image27.png"/><Relationship Id="rId34" Type="http://schemas.openxmlformats.org/officeDocument/2006/relationships/image" Target="../media/image40.png"/><Relationship Id="rId42" Type="http://schemas.openxmlformats.org/officeDocument/2006/relationships/image" Target="../media/image48.png"/><Relationship Id="rId7" Type="http://schemas.openxmlformats.org/officeDocument/2006/relationships/image" Target="../media/image6.png"/><Relationship Id="rId2" Type="http://schemas.openxmlformats.org/officeDocument/2006/relationships/image" Target="../media/image21.png"/><Relationship Id="rId16" Type="http://schemas.openxmlformats.org/officeDocument/2006/relationships/image" Target="../media/image15.png"/><Relationship Id="rId20" Type="http://schemas.openxmlformats.org/officeDocument/2006/relationships/image" Target="../media/image26.png"/><Relationship Id="rId29" Type="http://schemas.openxmlformats.org/officeDocument/2006/relationships/image" Target="../media/image35.png"/><Relationship Id="rId41" Type="http://schemas.openxmlformats.org/officeDocument/2006/relationships/image" Target="../media/image4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24.png"/><Relationship Id="rId24" Type="http://schemas.openxmlformats.org/officeDocument/2006/relationships/image" Target="../media/image30.png"/><Relationship Id="rId32" Type="http://schemas.openxmlformats.org/officeDocument/2006/relationships/image" Target="../media/image38.png"/><Relationship Id="rId37" Type="http://schemas.openxmlformats.org/officeDocument/2006/relationships/image" Target="../media/image43.png"/><Relationship Id="rId40" Type="http://schemas.openxmlformats.org/officeDocument/2006/relationships/image" Target="../media/image46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36" Type="http://schemas.openxmlformats.org/officeDocument/2006/relationships/image" Target="../media/image42.png"/><Relationship Id="rId10" Type="http://schemas.openxmlformats.org/officeDocument/2006/relationships/image" Target="../media/image23.png"/><Relationship Id="rId19" Type="http://schemas.openxmlformats.org/officeDocument/2006/relationships/image" Target="../media/image25.png"/><Relationship Id="rId31" Type="http://schemas.openxmlformats.org/officeDocument/2006/relationships/image" Target="../media/image37.png"/><Relationship Id="rId44" Type="http://schemas.openxmlformats.org/officeDocument/2006/relationships/hyperlink" Target="mailto:cae@santoandre.sp.gov.br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8.png"/><Relationship Id="rId27" Type="http://schemas.openxmlformats.org/officeDocument/2006/relationships/image" Target="../media/image33.png"/><Relationship Id="rId30" Type="http://schemas.openxmlformats.org/officeDocument/2006/relationships/image" Target="../media/image36.png"/><Relationship Id="rId35" Type="http://schemas.openxmlformats.org/officeDocument/2006/relationships/image" Target="../media/image41.png"/><Relationship Id="rId43" Type="http://schemas.openxmlformats.org/officeDocument/2006/relationships/image" Target="../media/image49.png"/><Relationship Id="rId8" Type="http://schemas.openxmlformats.org/officeDocument/2006/relationships/image" Target="../media/image7.png"/><Relationship Id="rId3" Type="http://schemas.openxmlformats.org/officeDocument/2006/relationships/image" Target="../media/image2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31.png"/><Relationship Id="rId33" Type="http://schemas.openxmlformats.org/officeDocument/2006/relationships/image" Target="../media/image39.png"/><Relationship Id="rId38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54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5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04775"/>
            <a:ext cx="10692612" cy="7560483"/>
            <a:chOff x="0" y="0"/>
            <a:chExt cx="10692612" cy="7560483"/>
          </a:xfrm>
        </p:grpSpPr>
        <p:sp>
          <p:nvSpPr>
            <p:cNvPr id="3" name="object 3"/>
            <p:cNvSpPr/>
            <p:nvPr/>
          </p:nvSpPr>
          <p:spPr>
            <a:xfrm>
              <a:off x="485622" y="0"/>
              <a:ext cx="10206990" cy="7560309"/>
            </a:xfrm>
            <a:custGeom>
              <a:avLst/>
              <a:gdLst/>
              <a:ahLst/>
              <a:cxnLst/>
              <a:rect l="l" t="t" r="r" b="b"/>
              <a:pathLst>
                <a:path w="10206990" h="7560309">
                  <a:moveTo>
                    <a:pt x="0" y="7560056"/>
                  </a:moveTo>
                  <a:lnTo>
                    <a:pt x="10206380" y="7560056"/>
                  </a:lnTo>
                  <a:lnTo>
                    <a:pt x="10206380" y="0"/>
                  </a:lnTo>
                  <a:lnTo>
                    <a:pt x="0" y="0"/>
                  </a:lnTo>
                  <a:lnTo>
                    <a:pt x="0" y="7560056"/>
                  </a:lnTo>
                  <a:close/>
                </a:path>
              </a:pathLst>
            </a:custGeom>
            <a:solidFill>
              <a:srgbClr val="F59E28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4" name="object 4"/>
            <p:cNvSpPr/>
            <p:nvPr/>
          </p:nvSpPr>
          <p:spPr>
            <a:xfrm>
              <a:off x="199136" y="0"/>
              <a:ext cx="287020" cy="7560309"/>
            </a:xfrm>
            <a:custGeom>
              <a:avLst/>
              <a:gdLst/>
              <a:ahLst/>
              <a:cxnLst/>
              <a:rect l="l" t="t" r="r" b="b"/>
              <a:pathLst>
                <a:path w="287020" h="7560309">
                  <a:moveTo>
                    <a:pt x="286486" y="0"/>
                  </a:moveTo>
                  <a:lnTo>
                    <a:pt x="0" y="0"/>
                  </a:lnTo>
                  <a:lnTo>
                    <a:pt x="0" y="7560056"/>
                  </a:lnTo>
                  <a:lnTo>
                    <a:pt x="286486" y="7560056"/>
                  </a:lnTo>
                  <a:lnTo>
                    <a:pt x="286486" y="0"/>
                  </a:lnTo>
                  <a:close/>
                </a:path>
              </a:pathLst>
            </a:custGeom>
            <a:solidFill>
              <a:srgbClr val="E883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0111" y="582819"/>
              <a:ext cx="234950" cy="2468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2232" y="969189"/>
              <a:ext cx="234950" cy="24686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2232" y="1353452"/>
              <a:ext cx="234950" cy="24684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232" y="1737573"/>
              <a:ext cx="234950" cy="24700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0111" y="2119717"/>
              <a:ext cx="234950" cy="24684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0111" y="2503966"/>
              <a:ext cx="234950" cy="2469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0111" y="2888216"/>
              <a:ext cx="234950" cy="2469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0111" y="3272338"/>
              <a:ext cx="234950" cy="24702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0111" y="3656610"/>
              <a:ext cx="234950" cy="246824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0111" y="4040835"/>
              <a:ext cx="234950" cy="24684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0111" y="4425058"/>
              <a:ext cx="234950" cy="24687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10111" y="4809180"/>
              <a:ext cx="234950" cy="24702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111" y="5193459"/>
              <a:ext cx="234950" cy="24684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10111" y="5577708"/>
              <a:ext cx="234950" cy="24687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10111" y="5961982"/>
              <a:ext cx="234950" cy="24684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0111" y="6346105"/>
              <a:ext cx="234950" cy="24697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0111" y="6730332"/>
              <a:ext cx="234950" cy="24684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0" y="653313"/>
              <a:ext cx="773430" cy="6253480"/>
            </a:xfrm>
            <a:custGeom>
              <a:avLst/>
              <a:gdLst/>
              <a:ahLst/>
              <a:cxnLst/>
              <a:rect l="l" t="t" r="r" b="b"/>
              <a:pathLst>
                <a:path w="773430" h="6253480">
                  <a:moveTo>
                    <a:pt x="772858" y="6176137"/>
                  </a:moveTo>
                  <a:lnTo>
                    <a:pt x="770597" y="6164999"/>
                  </a:lnTo>
                  <a:lnTo>
                    <a:pt x="764463" y="6155906"/>
                  </a:lnTo>
                  <a:lnTo>
                    <a:pt x="755357" y="6149759"/>
                  </a:lnTo>
                  <a:lnTo>
                    <a:pt x="744220" y="6147511"/>
                  </a:lnTo>
                  <a:lnTo>
                    <a:pt x="0" y="6147511"/>
                  </a:lnTo>
                  <a:lnTo>
                    <a:pt x="0" y="6253404"/>
                  </a:lnTo>
                  <a:lnTo>
                    <a:pt x="744220" y="6253404"/>
                  </a:lnTo>
                  <a:lnTo>
                    <a:pt x="755357" y="6251181"/>
                  </a:lnTo>
                  <a:lnTo>
                    <a:pt x="764463" y="6245098"/>
                  </a:lnTo>
                  <a:lnTo>
                    <a:pt x="770597" y="6236055"/>
                  </a:lnTo>
                  <a:lnTo>
                    <a:pt x="772858" y="6224930"/>
                  </a:lnTo>
                  <a:lnTo>
                    <a:pt x="772858" y="6176137"/>
                  </a:lnTo>
                  <a:close/>
                </a:path>
                <a:path w="773430" h="6253480">
                  <a:moveTo>
                    <a:pt x="772858" y="5791911"/>
                  </a:moveTo>
                  <a:lnTo>
                    <a:pt x="770597" y="5780773"/>
                  </a:lnTo>
                  <a:lnTo>
                    <a:pt x="764463" y="5771705"/>
                  </a:lnTo>
                  <a:lnTo>
                    <a:pt x="755357" y="5765609"/>
                  </a:lnTo>
                  <a:lnTo>
                    <a:pt x="744220" y="5763387"/>
                  </a:lnTo>
                  <a:lnTo>
                    <a:pt x="0" y="5763387"/>
                  </a:lnTo>
                  <a:lnTo>
                    <a:pt x="0" y="5869305"/>
                  </a:lnTo>
                  <a:lnTo>
                    <a:pt x="744220" y="5869305"/>
                  </a:lnTo>
                  <a:lnTo>
                    <a:pt x="755357" y="5867057"/>
                  </a:lnTo>
                  <a:lnTo>
                    <a:pt x="764463" y="5860910"/>
                  </a:lnTo>
                  <a:lnTo>
                    <a:pt x="770597" y="5851804"/>
                  </a:lnTo>
                  <a:lnTo>
                    <a:pt x="772858" y="5840654"/>
                  </a:lnTo>
                  <a:lnTo>
                    <a:pt x="772858" y="5791911"/>
                  </a:lnTo>
                  <a:close/>
                </a:path>
                <a:path w="773430" h="6253480">
                  <a:moveTo>
                    <a:pt x="772858" y="5407634"/>
                  </a:moveTo>
                  <a:lnTo>
                    <a:pt x="770597" y="5396560"/>
                  </a:lnTo>
                  <a:lnTo>
                    <a:pt x="764463" y="5387518"/>
                  </a:lnTo>
                  <a:lnTo>
                    <a:pt x="755357" y="5381409"/>
                  </a:lnTo>
                  <a:lnTo>
                    <a:pt x="744220" y="5379161"/>
                  </a:lnTo>
                  <a:lnTo>
                    <a:pt x="0" y="5379161"/>
                  </a:lnTo>
                  <a:lnTo>
                    <a:pt x="0" y="5485028"/>
                  </a:lnTo>
                  <a:lnTo>
                    <a:pt x="744220" y="5485028"/>
                  </a:lnTo>
                  <a:lnTo>
                    <a:pt x="755357" y="5482780"/>
                  </a:lnTo>
                  <a:lnTo>
                    <a:pt x="764463" y="5476672"/>
                  </a:lnTo>
                  <a:lnTo>
                    <a:pt x="770597" y="5467616"/>
                  </a:lnTo>
                  <a:lnTo>
                    <a:pt x="772858" y="5456555"/>
                  </a:lnTo>
                  <a:lnTo>
                    <a:pt x="772858" y="5407634"/>
                  </a:lnTo>
                  <a:close/>
                </a:path>
                <a:path w="773430" h="6253480">
                  <a:moveTo>
                    <a:pt x="772858" y="5023358"/>
                  </a:moveTo>
                  <a:lnTo>
                    <a:pt x="770597" y="5012296"/>
                  </a:lnTo>
                  <a:lnTo>
                    <a:pt x="764463" y="5003254"/>
                  </a:lnTo>
                  <a:lnTo>
                    <a:pt x="755357" y="4997132"/>
                  </a:lnTo>
                  <a:lnTo>
                    <a:pt x="744220" y="4994884"/>
                  </a:lnTo>
                  <a:lnTo>
                    <a:pt x="0" y="4994884"/>
                  </a:lnTo>
                  <a:lnTo>
                    <a:pt x="0" y="5100752"/>
                  </a:lnTo>
                  <a:lnTo>
                    <a:pt x="744220" y="5100752"/>
                  </a:lnTo>
                  <a:lnTo>
                    <a:pt x="755357" y="5098516"/>
                  </a:lnTo>
                  <a:lnTo>
                    <a:pt x="764463" y="5092395"/>
                  </a:lnTo>
                  <a:lnTo>
                    <a:pt x="770597" y="5083340"/>
                  </a:lnTo>
                  <a:lnTo>
                    <a:pt x="772858" y="5072278"/>
                  </a:lnTo>
                  <a:lnTo>
                    <a:pt x="772858" y="5023358"/>
                  </a:lnTo>
                  <a:close/>
                </a:path>
                <a:path w="773430" h="6253480">
                  <a:moveTo>
                    <a:pt x="772858" y="4639259"/>
                  </a:moveTo>
                  <a:lnTo>
                    <a:pt x="770597" y="4628108"/>
                  </a:lnTo>
                  <a:lnTo>
                    <a:pt x="764463" y="4619002"/>
                  </a:lnTo>
                  <a:lnTo>
                    <a:pt x="755357" y="4612868"/>
                  </a:lnTo>
                  <a:lnTo>
                    <a:pt x="744220" y="4610608"/>
                  </a:lnTo>
                  <a:lnTo>
                    <a:pt x="0" y="4610608"/>
                  </a:lnTo>
                  <a:lnTo>
                    <a:pt x="0" y="4716500"/>
                  </a:lnTo>
                  <a:lnTo>
                    <a:pt x="744220" y="4716500"/>
                  </a:lnTo>
                  <a:lnTo>
                    <a:pt x="755357" y="4714278"/>
                  </a:lnTo>
                  <a:lnTo>
                    <a:pt x="764463" y="4708207"/>
                  </a:lnTo>
                  <a:lnTo>
                    <a:pt x="770597" y="4699152"/>
                  </a:lnTo>
                  <a:lnTo>
                    <a:pt x="772858" y="4688027"/>
                  </a:lnTo>
                  <a:lnTo>
                    <a:pt x="772858" y="4639259"/>
                  </a:lnTo>
                  <a:close/>
                </a:path>
                <a:path w="773430" h="6253480">
                  <a:moveTo>
                    <a:pt x="772858" y="4254982"/>
                  </a:moveTo>
                  <a:lnTo>
                    <a:pt x="770597" y="4243857"/>
                  </a:lnTo>
                  <a:lnTo>
                    <a:pt x="764463" y="4234815"/>
                  </a:lnTo>
                  <a:lnTo>
                    <a:pt x="755357" y="4228731"/>
                  </a:lnTo>
                  <a:lnTo>
                    <a:pt x="744220" y="4226509"/>
                  </a:lnTo>
                  <a:lnTo>
                    <a:pt x="0" y="4226509"/>
                  </a:lnTo>
                  <a:lnTo>
                    <a:pt x="0" y="4332376"/>
                  </a:lnTo>
                  <a:lnTo>
                    <a:pt x="744220" y="4332376"/>
                  </a:lnTo>
                  <a:lnTo>
                    <a:pt x="755357" y="4330128"/>
                  </a:lnTo>
                  <a:lnTo>
                    <a:pt x="764463" y="4324007"/>
                  </a:lnTo>
                  <a:lnTo>
                    <a:pt x="770597" y="4314901"/>
                  </a:lnTo>
                  <a:lnTo>
                    <a:pt x="772858" y="4303750"/>
                  </a:lnTo>
                  <a:lnTo>
                    <a:pt x="772858" y="4254982"/>
                  </a:lnTo>
                  <a:close/>
                </a:path>
                <a:path w="773430" h="6253480">
                  <a:moveTo>
                    <a:pt x="772858" y="3870744"/>
                  </a:moveTo>
                  <a:lnTo>
                    <a:pt x="770597" y="3859669"/>
                  </a:lnTo>
                  <a:lnTo>
                    <a:pt x="764463" y="3850614"/>
                  </a:lnTo>
                  <a:lnTo>
                    <a:pt x="755357" y="3844493"/>
                  </a:lnTo>
                  <a:lnTo>
                    <a:pt x="744220" y="3842245"/>
                  </a:lnTo>
                  <a:lnTo>
                    <a:pt x="0" y="3842245"/>
                  </a:lnTo>
                  <a:lnTo>
                    <a:pt x="0" y="3948112"/>
                  </a:lnTo>
                  <a:lnTo>
                    <a:pt x="744220" y="3948112"/>
                  </a:lnTo>
                  <a:lnTo>
                    <a:pt x="755357" y="3945864"/>
                  </a:lnTo>
                  <a:lnTo>
                    <a:pt x="764463" y="3939756"/>
                  </a:lnTo>
                  <a:lnTo>
                    <a:pt x="770597" y="3930713"/>
                  </a:lnTo>
                  <a:lnTo>
                    <a:pt x="772858" y="3919664"/>
                  </a:lnTo>
                  <a:lnTo>
                    <a:pt x="772858" y="3870744"/>
                  </a:lnTo>
                  <a:close/>
                </a:path>
                <a:path w="773430" h="6253480">
                  <a:moveTo>
                    <a:pt x="772858" y="3486467"/>
                  </a:moveTo>
                  <a:lnTo>
                    <a:pt x="770597" y="3475405"/>
                  </a:lnTo>
                  <a:lnTo>
                    <a:pt x="764463" y="3466350"/>
                  </a:lnTo>
                  <a:lnTo>
                    <a:pt x="755357" y="3460216"/>
                  </a:lnTo>
                  <a:lnTo>
                    <a:pt x="744220" y="3457968"/>
                  </a:lnTo>
                  <a:lnTo>
                    <a:pt x="0" y="3457968"/>
                  </a:lnTo>
                  <a:lnTo>
                    <a:pt x="0" y="3563912"/>
                  </a:lnTo>
                  <a:lnTo>
                    <a:pt x="744220" y="3563912"/>
                  </a:lnTo>
                  <a:lnTo>
                    <a:pt x="755357" y="3561664"/>
                  </a:lnTo>
                  <a:lnTo>
                    <a:pt x="764463" y="3555530"/>
                  </a:lnTo>
                  <a:lnTo>
                    <a:pt x="770597" y="3546475"/>
                  </a:lnTo>
                  <a:lnTo>
                    <a:pt x="772858" y="3535413"/>
                  </a:lnTo>
                  <a:lnTo>
                    <a:pt x="772858" y="3486467"/>
                  </a:lnTo>
                  <a:close/>
                </a:path>
                <a:path w="773430" h="6253480">
                  <a:moveTo>
                    <a:pt x="772858" y="3102419"/>
                  </a:moveTo>
                  <a:lnTo>
                    <a:pt x="770597" y="3091269"/>
                  </a:lnTo>
                  <a:lnTo>
                    <a:pt x="764463" y="3082163"/>
                  </a:lnTo>
                  <a:lnTo>
                    <a:pt x="755357" y="3076029"/>
                  </a:lnTo>
                  <a:lnTo>
                    <a:pt x="744220" y="3073781"/>
                  </a:lnTo>
                  <a:lnTo>
                    <a:pt x="0" y="3073781"/>
                  </a:lnTo>
                  <a:lnTo>
                    <a:pt x="0" y="3179661"/>
                  </a:lnTo>
                  <a:lnTo>
                    <a:pt x="744220" y="3179661"/>
                  </a:lnTo>
                  <a:lnTo>
                    <a:pt x="755357" y="3177438"/>
                  </a:lnTo>
                  <a:lnTo>
                    <a:pt x="764463" y="3171355"/>
                  </a:lnTo>
                  <a:lnTo>
                    <a:pt x="770597" y="3162300"/>
                  </a:lnTo>
                  <a:lnTo>
                    <a:pt x="772858" y="3151162"/>
                  </a:lnTo>
                  <a:lnTo>
                    <a:pt x="772858" y="3102419"/>
                  </a:lnTo>
                  <a:close/>
                </a:path>
                <a:path w="773430" h="6253480">
                  <a:moveTo>
                    <a:pt x="772858" y="2718168"/>
                  </a:moveTo>
                  <a:lnTo>
                    <a:pt x="770597" y="2707030"/>
                  </a:lnTo>
                  <a:lnTo>
                    <a:pt x="764463" y="2697975"/>
                  </a:lnTo>
                  <a:lnTo>
                    <a:pt x="755357" y="2691892"/>
                  </a:lnTo>
                  <a:lnTo>
                    <a:pt x="744220" y="2689669"/>
                  </a:lnTo>
                  <a:lnTo>
                    <a:pt x="0" y="2689669"/>
                  </a:lnTo>
                  <a:lnTo>
                    <a:pt x="0" y="2795562"/>
                  </a:lnTo>
                  <a:lnTo>
                    <a:pt x="744220" y="2795562"/>
                  </a:lnTo>
                  <a:lnTo>
                    <a:pt x="755357" y="2793314"/>
                  </a:lnTo>
                  <a:lnTo>
                    <a:pt x="764463" y="2787167"/>
                  </a:lnTo>
                  <a:lnTo>
                    <a:pt x="770597" y="2778061"/>
                  </a:lnTo>
                  <a:lnTo>
                    <a:pt x="772858" y="2766911"/>
                  </a:lnTo>
                  <a:lnTo>
                    <a:pt x="772858" y="2718168"/>
                  </a:lnTo>
                  <a:close/>
                </a:path>
                <a:path w="773430" h="6253480">
                  <a:moveTo>
                    <a:pt x="772858" y="2333891"/>
                  </a:moveTo>
                  <a:lnTo>
                    <a:pt x="770597" y="2322830"/>
                  </a:lnTo>
                  <a:lnTo>
                    <a:pt x="764463" y="2313775"/>
                  </a:lnTo>
                  <a:lnTo>
                    <a:pt x="755357" y="2307640"/>
                  </a:lnTo>
                  <a:lnTo>
                    <a:pt x="744220" y="2305393"/>
                  </a:lnTo>
                  <a:lnTo>
                    <a:pt x="0" y="2305393"/>
                  </a:lnTo>
                  <a:lnTo>
                    <a:pt x="0" y="2411285"/>
                  </a:lnTo>
                  <a:lnTo>
                    <a:pt x="744220" y="2411285"/>
                  </a:lnTo>
                  <a:lnTo>
                    <a:pt x="755357" y="2409050"/>
                  </a:lnTo>
                  <a:lnTo>
                    <a:pt x="764463" y="2402929"/>
                  </a:lnTo>
                  <a:lnTo>
                    <a:pt x="770597" y="2393873"/>
                  </a:lnTo>
                  <a:lnTo>
                    <a:pt x="772858" y="2382812"/>
                  </a:lnTo>
                  <a:lnTo>
                    <a:pt x="772858" y="2333891"/>
                  </a:lnTo>
                  <a:close/>
                </a:path>
                <a:path w="773430" h="6253480">
                  <a:moveTo>
                    <a:pt x="772858" y="1949640"/>
                  </a:moveTo>
                  <a:lnTo>
                    <a:pt x="770597" y="1938578"/>
                  </a:lnTo>
                  <a:lnTo>
                    <a:pt x="764463" y="1929523"/>
                  </a:lnTo>
                  <a:lnTo>
                    <a:pt x="755357" y="1923402"/>
                  </a:lnTo>
                  <a:lnTo>
                    <a:pt x="744220" y="1921141"/>
                  </a:lnTo>
                  <a:lnTo>
                    <a:pt x="0" y="1921141"/>
                  </a:lnTo>
                  <a:lnTo>
                    <a:pt x="0" y="2027034"/>
                  </a:lnTo>
                  <a:lnTo>
                    <a:pt x="744220" y="2027034"/>
                  </a:lnTo>
                  <a:lnTo>
                    <a:pt x="755357" y="2024799"/>
                  </a:lnTo>
                  <a:lnTo>
                    <a:pt x="764463" y="2018677"/>
                  </a:lnTo>
                  <a:lnTo>
                    <a:pt x="770597" y="2009622"/>
                  </a:lnTo>
                  <a:lnTo>
                    <a:pt x="772858" y="1998535"/>
                  </a:lnTo>
                  <a:lnTo>
                    <a:pt x="772858" y="1949640"/>
                  </a:lnTo>
                  <a:close/>
                </a:path>
                <a:path w="773430" h="6253480">
                  <a:moveTo>
                    <a:pt x="772858" y="1565529"/>
                  </a:moveTo>
                  <a:lnTo>
                    <a:pt x="770597" y="1554378"/>
                  </a:lnTo>
                  <a:lnTo>
                    <a:pt x="764463" y="1545259"/>
                  </a:lnTo>
                  <a:lnTo>
                    <a:pt x="755357" y="1539125"/>
                  </a:lnTo>
                  <a:lnTo>
                    <a:pt x="744220" y="1536877"/>
                  </a:lnTo>
                  <a:lnTo>
                    <a:pt x="0" y="1536877"/>
                  </a:lnTo>
                  <a:lnTo>
                    <a:pt x="0" y="1642770"/>
                  </a:lnTo>
                  <a:lnTo>
                    <a:pt x="744220" y="1642770"/>
                  </a:lnTo>
                  <a:lnTo>
                    <a:pt x="755357" y="1640547"/>
                  </a:lnTo>
                  <a:lnTo>
                    <a:pt x="764463" y="1634464"/>
                  </a:lnTo>
                  <a:lnTo>
                    <a:pt x="770597" y="1625422"/>
                  </a:lnTo>
                  <a:lnTo>
                    <a:pt x="772858" y="1614297"/>
                  </a:lnTo>
                  <a:lnTo>
                    <a:pt x="772858" y="1565529"/>
                  </a:lnTo>
                  <a:close/>
                </a:path>
                <a:path w="773430" h="6253480">
                  <a:moveTo>
                    <a:pt x="772858" y="1181239"/>
                  </a:moveTo>
                  <a:lnTo>
                    <a:pt x="770597" y="1170127"/>
                  </a:lnTo>
                  <a:lnTo>
                    <a:pt x="764463" y="1161072"/>
                  </a:lnTo>
                  <a:lnTo>
                    <a:pt x="755357" y="1155001"/>
                  </a:lnTo>
                  <a:lnTo>
                    <a:pt x="744220" y="1152766"/>
                  </a:lnTo>
                  <a:lnTo>
                    <a:pt x="0" y="1152766"/>
                  </a:lnTo>
                  <a:lnTo>
                    <a:pt x="0" y="1258658"/>
                  </a:lnTo>
                  <a:lnTo>
                    <a:pt x="744220" y="1258658"/>
                  </a:lnTo>
                  <a:lnTo>
                    <a:pt x="755357" y="1256411"/>
                  </a:lnTo>
                  <a:lnTo>
                    <a:pt x="764463" y="1250276"/>
                  </a:lnTo>
                  <a:lnTo>
                    <a:pt x="770597" y="1241171"/>
                  </a:lnTo>
                  <a:lnTo>
                    <a:pt x="772858" y="1230033"/>
                  </a:lnTo>
                  <a:lnTo>
                    <a:pt x="772858" y="1181239"/>
                  </a:lnTo>
                  <a:close/>
                </a:path>
                <a:path w="773430" h="6253480">
                  <a:moveTo>
                    <a:pt x="772858" y="797001"/>
                  </a:moveTo>
                  <a:lnTo>
                    <a:pt x="770597" y="785926"/>
                  </a:lnTo>
                  <a:lnTo>
                    <a:pt x="764463" y="776859"/>
                  </a:lnTo>
                  <a:lnTo>
                    <a:pt x="755357" y="770750"/>
                  </a:lnTo>
                  <a:lnTo>
                    <a:pt x="744220" y="768502"/>
                  </a:lnTo>
                  <a:lnTo>
                    <a:pt x="0" y="768502"/>
                  </a:lnTo>
                  <a:lnTo>
                    <a:pt x="0" y="874395"/>
                  </a:lnTo>
                  <a:lnTo>
                    <a:pt x="744220" y="874395"/>
                  </a:lnTo>
                  <a:lnTo>
                    <a:pt x="755357" y="872147"/>
                  </a:lnTo>
                  <a:lnTo>
                    <a:pt x="764463" y="866025"/>
                  </a:lnTo>
                  <a:lnTo>
                    <a:pt x="770597" y="856983"/>
                  </a:lnTo>
                  <a:lnTo>
                    <a:pt x="772858" y="845921"/>
                  </a:lnTo>
                  <a:lnTo>
                    <a:pt x="772858" y="797001"/>
                  </a:lnTo>
                  <a:close/>
                </a:path>
                <a:path w="773430" h="6253480">
                  <a:moveTo>
                    <a:pt x="772858" y="412724"/>
                  </a:moveTo>
                  <a:lnTo>
                    <a:pt x="770597" y="401662"/>
                  </a:lnTo>
                  <a:lnTo>
                    <a:pt x="764463" y="392607"/>
                  </a:lnTo>
                  <a:lnTo>
                    <a:pt x="755357" y="386499"/>
                  </a:lnTo>
                  <a:lnTo>
                    <a:pt x="744220" y="384251"/>
                  </a:lnTo>
                  <a:lnTo>
                    <a:pt x="0" y="384251"/>
                  </a:lnTo>
                  <a:lnTo>
                    <a:pt x="0" y="490143"/>
                  </a:lnTo>
                  <a:lnTo>
                    <a:pt x="744220" y="490143"/>
                  </a:lnTo>
                  <a:lnTo>
                    <a:pt x="755357" y="487895"/>
                  </a:lnTo>
                  <a:lnTo>
                    <a:pt x="764463" y="481774"/>
                  </a:lnTo>
                  <a:lnTo>
                    <a:pt x="770597" y="472719"/>
                  </a:lnTo>
                  <a:lnTo>
                    <a:pt x="772858" y="461670"/>
                  </a:lnTo>
                  <a:lnTo>
                    <a:pt x="772858" y="412724"/>
                  </a:lnTo>
                  <a:close/>
                </a:path>
                <a:path w="773430" h="6253480">
                  <a:moveTo>
                    <a:pt x="772858" y="28625"/>
                  </a:moveTo>
                  <a:lnTo>
                    <a:pt x="770597" y="17475"/>
                  </a:lnTo>
                  <a:lnTo>
                    <a:pt x="764463" y="8382"/>
                  </a:lnTo>
                  <a:lnTo>
                    <a:pt x="755357" y="2247"/>
                  </a:lnTo>
                  <a:lnTo>
                    <a:pt x="744220" y="0"/>
                  </a:lnTo>
                  <a:lnTo>
                    <a:pt x="0" y="0"/>
                  </a:lnTo>
                  <a:lnTo>
                    <a:pt x="0" y="105867"/>
                  </a:lnTo>
                  <a:lnTo>
                    <a:pt x="744220" y="105867"/>
                  </a:lnTo>
                  <a:lnTo>
                    <a:pt x="755357" y="103644"/>
                  </a:lnTo>
                  <a:lnTo>
                    <a:pt x="764463" y="97561"/>
                  </a:lnTo>
                  <a:lnTo>
                    <a:pt x="770597" y="88519"/>
                  </a:lnTo>
                  <a:lnTo>
                    <a:pt x="772858" y="77393"/>
                  </a:lnTo>
                  <a:lnTo>
                    <a:pt x="772858" y="28625"/>
                  </a:lnTo>
                  <a:close/>
                </a:path>
              </a:pathLst>
            </a:custGeom>
            <a:solidFill>
              <a:srgbClr val="DEDC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3" name="object 23"/>
            <p:cNvSpPr/>
            <p:nvPr/>
          </p:nvSpPr>
          <p:spPr>
            <a:xfrm>
              <a:off x="2314484" y="494333"/>
              <a:ext cx="6571615" cy="6571615"/>
            </a:xfrm>
            <a:custGeom>
              <a:avLst/>
              <a:gdLst/>
              <a:ahLst/>
              <a:cxnLst/>
              <a:rect l="l" t="t" r="r" b="b"/>
              <a:pathLst>
                <a:path w="6571615" h="6571615">
                  <a:moveTo>
                    <a:pt x="3285667" y="0"/>
                  </a:moveTo>
                  <a:lnTo>
                    <a:pt x="3237144" y="351"/>
                  </a:lnTo>
                  <a:lnTo>
                    <a:pt x="3188790" y="1400"/>
                  </a:lnTo>
                  <a:lnTo>
                    <a:pt x="3140610" y="3144"/>
                  </a:lnTo>
                  <a:lnTo>
                    <a:pt x="3092609" y="5577"/>
                  </a:lnTo>
                  <a:lnTo>
                    <a:pt x="3044792" y="8694"/>
                  </a:lnTo>
                  <a:lnTo>
                    <a:pt x="2997162" y="12491"/>
                  </a:lnTo>
                  <a:lnTo>
                    <a:pt x="2949726" y="16963"/>
                  </a:lnTo>
                  <a:lnTo>
                    <a:pt x="2902489" y="22105"/>
                  </a:lnTo>
                  <a:lnTo>
                    <a:pt x="2855454" y="27911"/>
                  </a:lnTo>
                  <a:lnTo>
                    <a:pt x="2808626" y="34378"/>
                  </a:lnTo>
                  <a:lnTo>
                    <a:pt x="2762011" y="41501"/>
                  </a:lnTo>
                  <a:lnTo>
                    <a:pt x="2715614" y="49274"/>
                  </a:lnTo>
                  <a:lnTo>
                    <a:pt x="2669438" y="57693"/>
                  </a:lnTo>
                  <a:lnTo>
                    <a:pt x="2623490" y="66753"/>
                  </a:lnTo>
                  <a:lnTo>
                    <a:pt x="2577773" y="76449"/>
                  </a:lnTo>
                  <a:lnTo>
                    <a:pt x="2532293" y="86776"/>
                  </a:lnTo>
                  <a:lnTo>
                    <a:pt x="2487054" y="97730"/>
                  </a:lnTo>
                  <a:lnTo>
                    <a:pt x="2442062" y="109306"/>
                  </a:lnTo>
                  <a:lnTo>
                    <a:pt x="2397320" y="121499"/>
                  </a:lnTo>
                  <a:lnTo>
                    <a:pt x="2352834" y="134304"/>
                  </a:lnTo>
                  <a:lnTo>
                    <a:pt x="2308609" y="147716"/>
                  </a:lnTo>
                  <a:lnTo>
                    <a:pt x="2264650" y="161731"/>
                  </a:lnTo>
                  <a:lnTo>
                    <a:pt x="2220960" y="176344"/>
                  </a:lnTo>
                  <a:lnTo>
                    <a:pt x="2177546" y="191549"/>
                  </a:lnTo>
                  <a:lnTo>
                    <a:pt x="2134412" y="207343"/>
                  </a:lnTo>
                  <a:lnTo>
                    <a:pt x="2091562" y="223719"/>
                  </a:lnTo>
                  <a:lnTo>
                    <a:pt x="2049002" y="240675"/>
                  </a:lnTo>
                  <a:lnTo>
                    <a:pt x="2006736" y="258203"/>
                  </a:lnTo>
                  <a:lnTo>
                    <a:pt x="1964769" y="276301"/>
                  </a:lnTo>
                  <a:lnTo>
                    <a:pt x="1923107" y="294963"/>
                  </a:lnTo>
                  <a:lnTo>
                    <a:pt x="1881753" y="314183"/>
                  </a:lnTo>
                  <a:lnTo>
                    <a:pt x="1840713" y="333958"/>
                  </a:lnTo>
                  <a:lnTo>
                    <a:pt x="1799991" y="354283"/>
                  </a:lnTo>
                  <a:lnTo>
                    <a:pt x="1759592" y="375152"/>
                  </a:lnTo>
                  <a:lnTo>
                    <a:pt x="1719522" y="396562"/>
                  </a:lnTo>
                  <a:lnTo>
                    <a:pt x="1679784" y="418506"/>
                  </a:lnTo>
                  <a:lnTo>
                    <a:pt x="1640384" y="440981"/>
                  </a:lnTo>
                  <a:lnTo>
                    <a:pt x="1601327" y="463981"/>
                  </a:lnTo>
                  <a:lnTo>
                    <a:pt x="1562617" y="487502"/>
                  </a:lnTo>
                  <a:lnTo>
                    <a:pt x="1524258" y="511538"/>
                  </a:lnTo>
                  <a:lnTo>
                    <a:pt x="1486257" y="536086"/>
                  </a:lnTo>
                  <a:lnTo>
                    <a:pt x="1448618" y="561140"/>
                  </a:lnTo>
                  <a:lnTo>
                    <a:pt x="1411345" y="586695"/>
                  </a:lnTo>
                  <a:lnTo>
                    <a:pt x="1374444" y="612747"/>
                  </a:lnTo>
                  <a:lnTo>
                    <a:pt x="1337919" y="639291"/>
                  </a:lnTo>
                  <a:lnTo>
                    <a:pt x="1301775" y="666321"/>
                  </a:lnTo>
                  <a:lnTo>
                    <a:pt x="1266016" y="693834"/>
                  </a:lnTo>
                  <a:lnTo>
                    <a:pt x="1230649" y="721824"/>
                  </a:lnTo>
                  <a:lnTo>
                    <a:pt x="1195676" y="750287"/>
                  </a:lnTo>
                  <a:lnTo>
                    <a:pt x="1161104" y="779217"/>
                  </a:lnTo>
                  <a:lnTo>
                    <a:pt x="1126938" y="808610"/>
                  </a:lnTo>
                  <a:lnTo>
                    <a:pt x="1093181" y="838461"/>
                  </a:lnTo>
                  <a:lnTo>
                    <a:pt x="1059838" y="868765"/>
                  </a:lnTo>
                  <a:lnTo>
                    <a:pt x="1026916" y="899518"/>
                  </a:lnTo>
                  <a:lnTo>
                    <a:pt x="994417" y="930715"/>
                  </a:lnTo>
                  <a:lnTo>
                    <a:pt x="962348" y="962350"/>
                  </a:lnTo>
                  <a:lnTo>
                    <a:pt x="930713" y="994419"/>
                  </a:lnTo>
                  <a:lnTo>
                    <a:pt x="899517" y="1026918"/>
                  </a:lnTo>
                  <a:lnTo>
                    <a:pt x="868764" y="1059840"/>
                  </a:lnTo>
                  <a:lnTo>
                    <a:pt x="838460" y="1093183"/>
                  </a:lnTo>
                  <a:lnTo>
                    <a:pt x="808609" y="1126940"/>
                  </a:lnTo>
                  <a:lnTo>
                    <a:pt x="779216" y="1161107"/>
                  </a:lnTo>
                  <a:lnTo>
                    <a:pt x="750285" y="1195679"/>
                  </a:lnTo>
                  <a:lnTo>
                    <a:pt x="721823" y="1230651"/>
                  </a:lnTo>
                  <a:lnTo>
                    <a:pt x="693833" y="1266019"/>
                  </a:lnTo>
                  <a:lnTo>
                    <a:pt x="666320" y="1301777"/>
                  </a:lnTo>
                  <a:lnTo>
                    <a:pt x="639290" y="1337921"/>
                  </a:lnTo>
                  <a:lnTo>
                    <a:pt x="612746" y="1374447"/>
                  </a:lnTo>
                  <a:lnTo>
                    <a:pt x="586695" y="1411348"/>
                  </a:lnTo>
                  <a:lnTo>
                    <a:pt x="561139" y="1448621"/>
                  </a:lnTo>
                  <a:lnTo>
                    <a:pt x="536085" y="1486261"/>
                  </a:lnTo>
                  <a:lnTo>
                    <a:pt x="511538" y="1524262"/>
                  </a:lnTo>
                  <a:lnTo>
                    <a:pt x="487501" y="1562620"/>
                  </a:lnTo>
                  <a:lnTo>
                    <a:pt x="463980" y="1601330"/>
                  </a:lnTo>
                  <a:lnTo>
                    <a:pt x="440980" y="1640388"/>
                  </a:lnTo>
                  <a:lnTo>
                    <a:pt x="418506" y="1679788"/>
                  </a:lnTo>
                  <a:lnTo>
                    <a:pt x="396561" y="1719526"/>
                  </a:lnTo>
                  <a:lnTo>
                    <a:pt x="375152" y="1759597"/>
                  </a:lnTo>
                  <a:lnTo>
                    <a:pt x="354283" y="1799995"/>
                  </a:lnTo>
                  <a:lnTo>
                    <a:pt x="333958" y="1840717"/>
                  </a:lnTo>
                  <a:lnTo>
                    <a:pt x="314183" y="1881758"/>
                  </a:lnTo>
                  <a:lnTo>
                    <a:pt x="294962" y="1923112"/>
                  </a:lnTo>
                  <a:lnTo>
                    <a:pt x="276301" y="1964775"/>
                  </a:lnTo>
                  <a:lnTo>
                    <a:pt x="258203" y="2006741"/>
                  </a:lnTo>
                  <a:lnTo>
                    <a:pt x="240674" y="2049007"/>
                  </a:lnTo>
                  <a:lnTo>
                    <a:pt x="223719" y="2091568"/>
                  </a:lnTo>
                  <a:lnTo>
                    <a:pt x="207343" y="2134418"/>
                  </a:lnTo>
                  <a:lnTo>
                    <a:pt x="191549" y="2177552"/>
                  </a:lnTo>
                  <a:lnTo>
                    <a:pt x="176344" y="2220967"/>
                  </a:lnTo>
                  <a:lnTo>
                    <a:pt x="161731" y="2264656"/>
                  </a:lnTo>
                  <a:lnTo>
                    <a:pt x="147716" y="2308616"/>
                  </a:lnTo>
                  <a:lnTo>
                    <a:pt x="134304" y="2352841"/>
                  </a:lnTo>
                  <a:lnTo>
                    <a:pt x="121499" y="2397327"/>
                  </a:lnTo>
                  <a:lnTo>
                    <a:pt x="109306" y="2442069"/>
                  </a:lnTo>
                  <a:lnTo>
                    <a:pt x="97730" y="2487062"/>
                  </a:lnTo>
                  <a:lnTo>
                    <a:pt x="86776" y="2532301"/>
                  </a:lnTo>
                  <a:lnTo>
                    <a:pt x="76449" y="2577781"/>
                  </a:lnTo>
                  <a:lnTo>
                    <a:pt x="66752" y="2623498"/>
                  </a:lnTo>
                  <a:lnTo>
                    <a:pt x="57693" y="2669447"/>
                  </a:lnTo>
                  <a:lnTo>
                    <a:pt x="49274" y="2715623"/>
                  </a:lnTo>
                  <a:lnTo>
                    <a:pt x="41501" y="2762021"/>
                  </a:lnTo>
                  <a:lnTo>
                    <a:pt x="34378" y="2808636"/>
                  </a:lnTo>
                  <a:lnTo>
                    <a:pt x="27911" y="2855463"/>
                  </a:lnTo>
                  <a:lnTo>
                    <a:pt x="22105" y="2902499"/>
                  </a:lnTo>
                  <a:lnTo>
                    <a:pt x="16963" y="2949737"/>
                  </a:lnTo>
                  <a:lnTo>
                    <a:pt x="12491" y="2997173"/>
                  </a:lnTo>
                  <a:lnTo>
                    <a:pt x="8694" y="3044803"/>
                  </a:lnTo>
                  <a:lnTo>
                    <a:pt x="5577" y="3092620"/>
                  </a:lnTo>
                  <a:lnTo>
                    <a:pt x="3144" y="3140622"/>
                  </a:lnTo>
                  <a:lnTo>
                    <a:pt x="1400" y="3188802"/>
                  </a:lnTo>
                  <a:lnTo>
                    <a:pt x="351" y="3237157"/>
                  </a:lnTo>
                  <a:lnTo>
                    <a:pt x="0" y="3285680"/>
                  </a:lnTo>
                  <a:lnTo>
                    <a:pt x="351" y="3334202"/>
                  </a:lnTo>
                  <a:lnTo>
                    <a:pt x="1400" y="3382556"/>
                  </a:lnTo>
                  <a:lnTo>
                    <a:pt x="3144" y="3430735"/>
                  </a:lnTo>
                  <a:lnTo>
                    <a:pt x="5577" y="3478736"/>
                  </a:lnTo>
                  <a:lnTo>
                    <a:pt x="8694" y="3526553"/>
                  </a:lnTo>
                  <a:lnTo>
                    <a:pt x="12491" y="3574181"/>
                  </a:lnTo>
                  <a:lnTo>
                    <a:pt x="16963" y="3621617"/>
                  </a:lnTo>
                  <a:lnTo>
                    <a:pt x="22105" y="3668854"/>
                  </a:lnTo>
                  <a:lnTo>
                    <a:pt x="27911" y="3715889"/>
                  </a:lnTo>
                  <a:lnTo>
                    <a:pt x="34378" y="3762715"/>
                  </a:lnTo>
                  <a:lnTo>
                    <a:pt x="41501" y="3809330"/>
                  </a:lnTo>
                  <a:lnTo>
                    <a:pt x="49274" y="3855727"/>
                  </a:lnTo>
                  <a:lnTo>
                    <a:pt x="57693" y="3901902"/>
                  </a:lnTo>
                  <a:lnTo>
                    <a:pt x="66752" y="3947850"/>
                  </a:lnTo>
                  <a:lnTo>
                    <a:pt x="76449" y="3993566"/>
                  </a:lnTo>
                  <a:lnTo>
                    <a:pt x="86776" y="4039046"/>
                  </a:lnTo>
                  <a:lnTo>
                    <a:pt x="97730" y="4084285"/>
                  </a:lnTo>
                  <a:lnTo>
                    <a:pt x="109306" y="4129277"/>
                  </a:lnTo>
                  <a:lnTo>
                    <a:pt x="121499" y="4174018"/>
                  </a:lnTo>
                  <a:lnTo>
                    <a:pt x="134304" y="4218504"/>
                  </a:lnTo>
                  <a:lnTo>
                    <a:pt x="147716" y="4262729"/>
                  </a:lnTo>
                  <a:lnTo>
                    <a:pt x="161731" y="4306688"/>
                  </a:lnTo>
                  <a:lnTo>
                    <a:pt x="176344" y="4350377"/>
                  </a:lnTo>
                  <a:lnTo>
                    <a:pt x="191549" y="4393791"/>
                  </a:lnTo>
                  <a:lnTo>
                    <a:pt x="207343" y="4436925"/>
                  </a:lnTo>
                  <a:lnTo>
                    <a:pt x="223719" y="4479775"/>
                  </a:lnTo>
                  <a:lnTo>
                    <a:pt x="240674" y="4522335"/>
                  </a:lnTo>
                  <a:lnTo>
                    <a:pt x="258203" y="4564601"/>
                  </a:lnTo>
                  <a:lnTo>
                    <a:pt x="276301" y="4606567"/>
                  </a:lnTo>
                  <a:lnTo>
                    <a:pt x="294962" y="4648230"/>
                  </a:lnTo>
                  <a:lnTo>
                    <a:pt x="314183" y="4689583"/>
                  </a:lnTo>
                  <a:lnTo>
                    <a:pt x="333958" y="4730623"/>
                  </a:lnTo>
                  <a:lnTo>
                    <a:pt x="354283" y="4771345"/>
                  </a:lnTo>
                  <a:lnTo>
                    <a:pt x="375152" y="4811744"/>
                  </a:lnTo>
                  <a:lnTo>
                    <a:pt x="396561" y="4851814"/>
                  </a:lnTo>
                  <a:lnTo>
                    <a:pt x="418506" y="4891552"/>
                  </a:lnTo>
                  <a:lnTo>
                    <a:pt x="440980" y="4930952"/>
                  </a:lnTo>
                  <a:lnTo>
                    <a:pt x="463980" y="4970009"/>
                  </a:lnTo>
                  <a:lnTo>
                    <a:pt x="487501" y="5008720"/>
                  </a:lnTo>
                  <a:lnTo>
                    <a:pt x="511538" y="5047078"/>
                  </a:lnTo>
                  <a:lnTo>
                    <a:pt x="536085" y="5085079"/>
                  </a:lnTo>
                  <a:lnTo>
                    <a:pt x="561139" y="5122718"/>
                  </a:lnTo>
                  <a:lnTo>
                    <a:pt x="586695" y="5159991"/>
                  </a:lnTo>
                  <a:lnTo>
                    <a:pt x="612746" y="5196892"/>
                  </a:lnTo>
                  <a:lnTo>
                    <a:pt x="639290" y="5233418"/>
                  </a:lnTo>
                  <a:lnTo>
                    <a:pt x="666320" y="5269562"/>
                  </a:lnTo>
                  <a:lnTo>
                    <a:pt x="693833" y="5305320"/>
                  </a:lnTo>
                  <a:lnTo>
                    <a:pt x="721823" y="5340688"/>
                  </a:lnTo>
                  <a:lnTo>
                    <a:pt x="750285" y="5375660"/>
                  </a:lnTo>
                  <a:lnTo>
                    <a:pt x="779216" y="5410232"/>
                  </a:lnTo>
                  <a:lnTo>
                    <a:pt x="808609" y="5444399"/>
                  </a:lnTo>
                  <a:lnTo>
                    <a:pt x="838460" y="5478156"/>
                  </a:lnTo>
                  <a:lnTo>
                    <a:pt x="868764" y="5511499"/>
                  </a:lnTo>
                  <a:lnTo>
                    <a:pt x="899517" y="5544422"/>
                  </a:lnTo>
                  <a:lnTo>
                    <a:pt x="930713" y="5576920"/>
                  </a:lnTo>
                  <a:lnTo>
                    <a:pt x="962348" y="5608989"/>
                  </a:lnTo>
                  <a:lnTo>
                    <a:pt x="994417" y="5640625"/>
                  </a:lnTo>
                  <a:lnTo>
                    <a:pt x="1026916" y="5671821"/>
                  </a:lnTo>
                  <a:lnTo>
                    <a:pt x="1059838" y="5702574"/>
                  </a:lnTo>
                  <a:lnTo>
                    <a:pt x="1093181" y="5732879"/>
                  </a:lnTo>
                  <a:lnTo>
                    <a:pt x="1126938" y="5762730"/>
                  </a:lnTo>
                  <a:lnTo>
                    <a:pt x="1161104" y="5792123"/>
                  </a:lnTo>
                  <a:lnTo>
                    <a:pt x="1195676" y="5821054"/>
                  </a:lnTo>
                  <a:lnTo>
                    <a:pt x="1230649" y="5849516"/>
                  </a:lnTo>
                  <a:lnTo>
                    <a:pt x="1266016" y="5877506"/>
                  </a:lnTo>
                  <a:lnTo>
                    <a:pt x="1301775" y="5905019"/>
                  </a:lnTo>
                  <a:lnTo>
                    <a:pt x="1337919" y="5932050"/>
                  </a:lnTo>
                  <a:lnTo>
                    <a:pt x="1374444" y="5958594"/>
                  </a:lnTo>
                  <a:lnTo>
                    <a:pt x="1411345" y="5984646"/>
                  </a:lnTo>
                  <a:lnTo>
                    <a:pt x="1448618" y="6010201"/>
                  </a:lnTo>
                  <a:lnTo>
                    <a:pt x="1486257" y="6035255"/>
                  </a:lnTo>
                  <a:lnTo>
                    <a:pt x="1524258" y="6059803"/>
                  </a:lnTo>
                  <a:lnTo>
                    <a:pt x="1562617" y="6083840"/>
                  </a:lnTo>
                  <a:lnTo>
                    <a:pt x="1601327" y="6107361"/>
                  </a:lnTo>
                  <a:lnTo>
                    <a:pt x="1640384" y="6130361"/>
                  </a:lnTo>
                  <a:lnTo>
                    <a:pt x="1679784" y="6152836"/>
                  </a:lnTo>
                  <a:lnTo>
                    <a:pt x="1719522" y="6174781"/>
                  </a:lnTo>
                  <a:lnTo>
                    <a:pt x="1759592" y="6196190"/>
                  </a:lnTo>
                  <a:lnTo>
                    <a:pt x="1799991" y="6217060"/>
                  </a:lnTo>
                  <a:lnTo>
                    <a:pt x="1840713" y="6237385"/>
                  </a:lnTo>
                  <a:lnTo>
                    <a:pt x="1881753" y="6257160"/>
                  </a:lnTo>
                  <a:lnTo>
                    <a:pt x="1923107" y="6276381"/>
                  </a:lnTo>
                  <a:lnTo>
                    <a:pt x="1964769" y="6295043"/>
                  </a:lnTo>
                  <a:lnTo>
                    <a:pt x="2006736" y="6313141"/>
                  </a:lnTo>
                  <a:lnTo>
                    <a:pt x="2049002" y="6330669"/>
                  </a:lnTo>
                  <a:lnTo>
                    <a:pt x="2091562" y="6347625"/>
                  </a:lnTo>
                  <a:lnTo>
                    <a:pt x="2134412" y="6364002"/>
                  </a:lnTo>
                  <a:lnTo>
                    <a:pt x="2177546" y="6379795"/>
                  </a:lnTo>
                  <a:lnTo>
                    <a:pt x="2220960" y="6395001"/>
                  </a:lnTo>
                  <a:lnTo>
                    <a:pt x="2264650" y="6409614"/>
                  </a:lnTo>
                  <a:lnTo>
                    <a:pt x="2308609" y="6423629"/>
                  </a:lnTo>
                  <a:lnTo>
                    <a:pt x="2352834" y="6437041"/>
                  </a:lnTo>
                  <a:lnTo>
                    <a:pt x="2397320" y="6449846"/>
                  </a:lnTo>
                  <a:lnTo>
                    <a:pt x="2442062" y="6462039"/>
                  </a:lnTo>
                  <a:lnTo>
                    <a:pt x="2487054" y="6473615"/>
                  </a:lnTo>
                  <a:lnTo>
                    <a:pt x="2532293" y="6484570"/>
                  </a:lnTo>
                  <a:lnTo>
                    <a:pt x="2577773" y="6494897"/>
                  </a:lnTo>
                  <a:lnTo>
                    <a:pt x="2623490" y="6504594"/>
                  </a:lnTo>
                  <a:lnTo>
                    <a:pt x="2669438" y="6513654"/>
                  </a:lnTo>
                  <a:lnTo>
                    <a:pt x="2715614" y="6522073"/>
                  </a:lnTo>
                  <a:lnTo>
                    <a:pt x="2762011" y="6529846"/>
                  </a:lnTo>
                  <a:lnTo>
                    <a:pt x="2808626" y="6536969"/>
                  </a:lnTo>
                  <a:lnTo>
                    <a:pt x="2855454" y="6543436"/>
                  </a:lnTo>
                  <a:lnTo>
                    <a:pt x="2902489" y="6549242"/>
                  </a:lnTo>
                  <a:lnTo>
                    <a:pt x="2949726" y="6554384"/>
                  </a:lnTo>
                  <a:lnTo>
                    <a:pt x="2997162" y="6558856"/>
                  </a:lnTo>
                  <a:lnTo>
                    <a:pt x="3044792" y="6562653"/>
                  </a:lnTo>
                  <a:lnTo>
                    <a:pt x="3092609" y="6565770"/>
                  </a:lnTo>
                  <a:lnTo>
                    <a:pt x="3140610" y="6568203"/>
                  </a:lnTo>
                  <a:lnTo>
                    <a:pt x="3188790" y="6569947"/>
                  </a:lnTo>
                  <a:lnTo>
                    <a:pt x="3237144" y="6570997"/>
                  </a:lnTo>
                  <a:lnTo>
                    <a:pt x="3285667" y="6571348"/>
                  </a:lnTo>
                  <a:lnTo>
                    <a:pt x="3334190" y="6570997"/>
                  </a:lnTo>
                  <a:lnTo>
                    <a:pt x="3382544" y="6569947"/>
                  </a:lnTo>
                  <a:lnTo>
                    <a:pt x="3430723" y="6568203"/>
                  </a:lnTo>
                  <a:lnTo>
                    <a:pt x="3478724" y="6565770"/>
                  </a:lnTo>
                  <a:lnTo>
                    <a:pt x="3526542" y="6562653"/>
                  </a:lnTo>
                  <a:lnTo>
                    <a:pt x="3574170" y="6558856"/>
                  </a:lnTo>
                  <a:lnTo>
                    <a:pt x="3621606" y="6554384"/>
                  </a:lnTo>
                  <a:lnTo>
                    <a:pt x="3668844" y="6549242"/>
                  </a:lnTo>
                  <a:lnTo>
                    <a:pt x="3715878" y="6543436"/>
                  </a:lnTo>
                  <a:lnTo>
                    <a:pt x="3762706" y="6536969"/>
                  </a:lnTo>
                  <a:lnTo>
                    <a:pt x="3809320" y="6529846"/>
                  </a:lnTo>
                  <a:lnTo>
                    <a:pt x="3855718" y="6522073"/>
                  </a:lnTo>
                  <a:lnTo>
                    <a:pt x="3901893" y="6513654"/>
                  </a:lnTo>
                  <a:lnTo>
                    <a:pt x="3947841" y="6504594"/>
                  </a:lnTo>
                  <a:lnTo>
                    <a:pt x="3993558" y="6494897"/>
                  </a:lnTo>
                  <a:lnTo>
                    <a:pt x="4039038" y="6484570"/>
                  </a:lnTo>
                  <a:lnTo>
                    <a:pt x="4084276" y="6473615"/>
                  </a:lnTo>
                  <a:lnTo>
                    <a:pt x="4129269" y="6462039"/>
                  </a:lnTo>
                  <a:lnTo>
                    <a:pt x="4174010" y="6449846"/>
                  </a:lnTo>
                  <a:lnTo>
                    <a:pt x="4218496" y="6437041"/>
                  </a:lnTo>
                  <a:lnTo>
                    <a:pt x="4262721" y="6423629"/>
                  </a:lnTo>
                  <a:lnTo>
                    <a:pt x="4306680" y="6409614"/>
                  </a:lnTo>
                  <a:lnTo>
                    <a:pt x="4350369" y="6395001"/>
                  </a:lnTo>
                  <a:lnTo>
                    <a:pt x="4393784" y="6379795"/>
                  </a:lnTo>
                  <a:lnTo>
                    <a:pt x="4436918" y="6364002"/>
                  </a:lnTo>
                  <a:lnTo>
                    <a:pt x="4479767" y="6347625"/>
                  </a:lnTo>
                  <a:lnTo>
                    <a:pt x="4522328" y="6330669"/>
                  </a:lnTo>
                  <a:lnTo>
                    <a:pt x="4564593" y="6313141"/>
                  </a:lnTo>
                  <a:lnTo>
                    <a:pt x="4606560" y="6295043"/>
                  </a:lnTo>
                  <a:lnTo>
                    <a:pt x="4648222" y="6276381"/>
                  </a:lnTo>
                  <a:lnTo>
                    <a:pt x="4689576" y="6257160"/>
                  </a:lnTo>
                  <a:lnTo>
                    <a:pt x="4730616" y="6237385"/>
                  </a:lnTo>
                  <a:lnTo>
                    <a:pt x="4771338" y="6217060"/>
                  </a:lnTo>
                  <a:lnTo>
                    <a:pt x="4811737" y="6196190"/>
                  </a:lnTo>
                  <a:lnTo>
                    <a:pt x="4851807" y="6174781"/>
                  </a:lnTo>
                  <a:lnTo>
                    <a:pt x="4891545" y="6152836"/>
                  </a:lnTo>
                  <a:lnTo>
                    <a:pt x="4930945" y="6130361"/>
                  </a:lnTo>
                  <a:lnTo>
                    <a:pt x="4970002" y="6107361"/>
                  </a:lnTo>
                  <a:lnTo>
                    <a:pt x="5008712" y="6083840"/>
                  </a:lnTo>
                  <a:lnTo>
                    <a:pt x="5047070" y="6059803"/>
                  </a:lnTo>
                  <a:lnTo>
                    <a:pt x="5085072" y="6035255"/>
                  </a:lnTo>
                  <a:lnTo>
                    <a:pt x="5122711" y="6010201"/>
                  </a:lnTo>
                  <a:lnTo>
                    <a:pt x="5159984" y="5984646"/>
                  </a:lnTo>
                  <a:lnTo>
                    <a:pt x="5196885" y="5958594"/>
                  </a:lnTo>
                  <a:lnTo>
                    <a:pt x="5233410" y="5932050"/>
                  </a:lnTo>
                  <a:lnTo>
                    <a:pt x="5269555" y="5905019"/>
                  </a:lnTo>
                  <a:lnTo>
                    <a:pt x="5305313" y="5877506"/>
                  </a:lnTo>
                  <a:lnTo>
                    <a:pt x="5340681" y="5849516"/>
                  </a:lnTo>
                  <a:lnTo>
                    <a:pt x="5375653" y="5821054"/>
                  </a:lnTo>
                  <a:lnTo>
                    <a:pt x="5410225" y="5792123"/>
                  </a:lnTo>
                  <a:lnTo>
                    <a:pt x="5444392" y="5762730"/>
                  </a:lnTo>
                  <a:lnTo>
                    <a:pt x="5478149" y="5732879"/>
                  </a:lnTo>
                  <a:lnTo>
                    <a:pt x="5511491" y="5702574"/>
                  </a:lnTo>
                  <a:lnTo>
                    <a:pt x="5544414" y="5671821"/>
                  </a:lnTo>
                  <a:lnTo>
                    <a:pt x="5576912" y="5640625"/>
                  </a:lnTo>
                  <a:lnTo>
                    <a:pt x="5608981" y="5608989"/>
                  </a:lnTo>
                  <a:lnTo>
                    <a:pt x="5640617" y="5576920"/>
                  </a:lnTo>
                  <a:lnTo>
                    <a:pt x="5671813" y="5544422"/>
                  </a:lnTo>
                  <a:lnTo>
                    <a:pt x="5702566" y="5511499"/>
                  </a:lnTo>
                  <a:lnTo>
                    <a:pt x="5732870" y="5478156"/>
                  </a:lnTo>
                  <a:lnTo>
                    <a:pt x="5762722" y="5444399"/>
                  </a:lnTo>
                  <a:lnTo>
                    <a:pt x="5792115" y="5410232"/>
                  </a:lnTo>
                  <a:lnTo>
                    <a:pt x="5821045" y="5375660"/>
                  </a:lnTo>
                  <a:lnTo>
                    <a:pt x="5849508" y="5340688"/>
                  </a:lnTo>
                  <a:lnTo>
                    <a:pt x="5877498" y="5305320"/>
                  </a:lnTo>
                  <a:lnTo>
                    <a:pt x="5905010" y="5269562"/>
                  </a:lnTo>
                  <a:lnTo>
                    <a:pt x="5932041" y="5233418"/>
                  </a:lnTo>
                  <a:lnTo>
                    <a:pt x="5958585" y="5196892"/>
                  </a:lnTo>
                  <a:lnTo>
                    <a:pt x="5984637" y="5159991"/>
                  </a:lnTo>
                  <a:lnTo>
                    <a:pt x="6010192" y="5122718"/>
                  </a:lnTo>
                  <a:lnTo>
                    <a:pt x="6035246" y="5085079"/>
                  </a:lnTo>
                  <a:lnTo>
                    <a:pt x="6059794" y="5047078"/>
                  </a:lnTo>
                  <a:lnTo>
                    <a:pt x="6083830" y="5008720"/>
                  </a:lnTo>
                  <a:lnTo>
                    <a:pt x="6107351" y="4970009"/>
                  </a:lnTo>
                  <a:lnTo>
                    <a:pt x="6130351" y="4930952"/>
                  </a:lnTo>
                  <a:lnTo>
                    <a:pt x="6152826" y="4891552"/>
                  </a:lnTo>
                  <a:lnTo>
                    <a:pt x="6174771" y="4851814"/>
                  </a:lnTo>
                  <a:lnTo>
                    <a:pt x="6196180" y="4811744"/>
                  </a:lnTo>
                  <a:lnTo>
                    <a:pt x="6217050" y="4771345"/>
                  </a:lnTo>
                  <a:lnTo>
                    <a:pt x="6237374" y="4730623"/>
                  </a:lnTo>
                  <a:lnTo>
                    <a:pt x="6257149" y="4689583"/>
                  </a:lnTo>
                  <a:lnTo>
                    <a:pt x="6276370" y="4648230"/>
                  </a:lnTo>
                  <a:lnTo>
                    <a:pt x="6295032" y="4606567"/>
                  </a:lnTo>
                  <a:lnTo>
                    <a:pt x="6313130" y="4564601"/>
                  </a:lnTo>
                  <a:lnTo>
                    <a:pt x="6330658" y="4522335"/>
                  </a:lnTo>
                  <a:lnTo>
                    <a:pt x="6347614" y="4479775"/>
                  </a:lnTo>
                  <a:lnTo>
                    <a:pt x="6363991" y="4436925"/>
                  </a:lnTo>
                  <a:lnTo>
                    <a:pt x="6379784" y="4393791"/>
                  </a:lnTo>
                  <a:lnTo>
                    <a:pt x="6394990" y="4350377"/>
                  </a:lnTo>
                  <a:lnTo>
                    <a:pt x="6409602" y="4306688"/>
                  </a:lnTo>
                  <a:lnTo>
                    <a:pt x="6423617" y="4262729"/>
                  </a:lnTo>
                  <a:lnTo>
                    <a:pt x="6437030" y="4218504"/>
                  </a:lnTo>
                  <a:lnTo>
                    <a:pt x="6449835" y="4174018"/>
                  </a:lnTo>
                  <a:lnTo>
                    <a:pt x="6462028" y="4129277"/>
                  </a:lnTo>
                  <a:lnTo>
                    <a:pt x="6473604" y="4084285"/>
                  </a:lnTo>
                  <a:lnTo>
                    <a:pt x="6484558" y="4039046"/>
                  </a:lnTo>
                  <a:lnTo>
                    <a:pt x="6494885" y="3993566"/>
                  </a:lnTo>
                  <a:lnTo>
                    <a:pt x="6504582" y="3947850"/>
                  </a:lnTo>
                  <a:lnTo>
                    <a:pt x="6513642" y="3901902"/>
                  </a:lnTo>
                  <a:lnTo>
                    <a:pt x="6522061" y="3855727"/>
                  </a:lnTo>
                  <a:lnTo>
                    <a:pt x="6529834" y="3809330"/>
                  </a:lnTo>
                  <a:lnTo>
                    <a:pt x="6536956" y="3762715"/>
                  </a:lnTo>
                  <a:lnTo>
                    <a:pt x="6543423" y="3715889"/>
                  </a:lnTo>
                  <a:lnTo>
                    <a:pt x="6549230" y="3668854"/>
                  </a:lnTo>
                  <a:lnTo>
                    <a:pt x="6554371" y="3621617"/>
                  </a:lnTo>
                  <a:lnTo>
                    <a:pt x="6558843" y="3574181"/>
                  </a:lnTo>
                  <a:lnTo>
                    <a:pt x="6562640" y="3526553"/>
                  </a:lnTo>
                  <a:lnTo>
                    <a:pt x="6565757" y="3478736"/>
                  </a:lnTo>
                  <a:lnTo>
                    <a:pt x="6568190" y="3430735"/>
                  </a:lnTo>
                  <a:lnTo>
                    <a:pt x="6569934" y="3382556"/>
                  </a:lnTo>
                  <a:lnTo>
                    <a:pt x="6570984" y="3334202"/>
                  </a:lnTo>
                  <a:lnTo>
                    <a:pt x="6571335" y="3285680"/>
                  </a:lnTo>
                  <a:lnTo>
                    <a:pt x="6570984" y="3237157"/>
                  </a:lnTo>
                  <a:lnTo>
                    <a:pt x="6569934" y="3188802"/>
                  </a:lnTo>
                  <a:lnTo>
                    <a:pt x="6568190" y="3140622"/>
                  </a:lnTo>
                  <a:lnTo>
                    <a:pt x="6565757" y="3092620"/>
                  </a:lnTo>
                  <a:lnTo>
                    <a:pt x="6562640" y="3044803"/>
                  </a:lnTo>
                  <a:lnTo>
                    <a:pt x="6558843" y="2997173"/>
                  </a:lnTo>
                  <a:lnTo>
                    <a:pt x="6554371" y="2949737"/>
                  </a:lnTo>
                  <a:lnTo>
                    <a:pt x="6549230" y="2902499"/>
                  </a:lnTo>
                  <a:lnTo>
                    <a:pt x="6543423" y="2855463"/>
                  </a:lnTo>
                  <a:lnTo>
                    <a:pt x="6536956" y="2808636"/>
                  </a:lnTo>
                  <a:lnTo>
                    <a:pt x="6529834" y="2762021"/>
                  </a:lnTo>
                  <a:lnTo>
                    <a:pt x="6522061" y="2715623"/>
                  </a:lnTo>
                  <a:lnTo>
                    <a:pt x="6513642" y="2669447"/>
                  </a:lnTo>
                  <a:lnTo>
                    <a:pt x="6504582" y="2623498"/>
                  </a:lnTo>
                  <a:lnTo>
                    <a:pt x="6494885" y="2577781"/>
                  </a:lnTo>
                  <a:lnTo>
                    <a:pt x="6484558" y="2532301"/>
                  </a:lnTo>
                  <a:lnTo>
                    <a:pt x="6473604" y="2487062"/>
                  </a:lnTo>
                  <a:lnTo>
                    <a:pt x="6462028" y="2442069"/>
                  </a:lnTo>
                  <a:lnTo>
                    <a:pt x="6449835" y="2397327"/>
                  </a:lnTo>
                  <a:lnTo>
                    <a:pt x="6437030" y="2352841"/>
                  </a:lnTo>
                  <a:lnTo>
                    <a:pt x="6423617" y="2308616"/>
                  </a:lnTo>
                  <a:lnTo>
                    <a:pt x="6409602" y="2264656"/>
                  </a:lnTo>
                  <a:lnTo>
                    <a:pt x="6394990" y="2220967"/>
                  </a:lnTo>
                  <a:lnTo>
                    <a:pt x="6379784" y="2177552"/>
                  </a:lnTo>
                  <a:lnTo>
                    <a:pt x="6363991" y="2134418"/>
                  </a:lnTo>
                  <a:lnTo>
                    <a:pt x="6347614" y="2091568"/>
                  </a:lnTo>
                  <a:lnTo>
                    <a:pt x="6330658" y="2049007"/>
                  </a:lnTo>
                  <a:lnTo>
                    <a:pt x="6313130" y="2006741"/>
                  </a:lnTo>
                  <a:lnTo>
                    <a:pt x="6295032" y="1964775"/>
                  </a:lnTo>
                  <a:lnTo>
                    <a:pt x="6276370" y="1923112"/>
                  </a:lnTo>
                  <a:lnTo>
                    <a:pt x="6257149" y="1881758"/>
                  </a:lnTo>
                  <a:lnTo>
                    <a:pt x="6237374" y="1840717"/>
                  </a:lnTo>
                  <a:lnTo>
                    <a:pt x="6217050" y="1799995"/>
                  </a:lnTo>
                  <a:lnTo>
                    <a:pt x="6196180" y="1759597"/>
                  </a:lnTo>
                  <a:lnTo>
                    <a:pt x="6174771" y="1719526"/>
                  </a:lnTo>
                  <a:lnTo>
                    <a:pt x="6152826" y="1679788"/>
                  </a:lnTo>
                  <a:lnTo>
                    <a:pt x="6130351" y="1640388"/>
                  </a:lnTo>
                  <a:lnTo>
                    <a:pt x="6107351" y="1601330"/>
                  </a:lnTo>
                  <a:lnTo>
                    <a:pt x="6083830" y="1562620"/>
                  </a:lnTo>
                  <a:lnTo>
                    <a:pt x="6059794" y="1524262"/>
                  </a:lnTo>
                  <a:lnTo>
                    <a:pt x="6035246" y="1486261"/>
                  </a:lnTo>
                  <a:lnTo>
                    <a:pt x="6010192" y="1448621"/>
                  </a:lnTo>
                  <a:lnTo>
                    <a:pt x="5984637" y="1411348"/>
                  </a:lnTo>
                  <a:lnTo>
                    <a:pt x="5958585" y="1374447"/>
                  </a:lnTo>
                  <a:lnTo>
                    <a:pt x="5932041" y="1337921"/>
                  </a:lnTo>
                  <a:lnTo>
                    <a:pt x="5905010" y="1301777"/>
                  </a:lnTo>
                  <a:lnTo>
                    <a:pt x="5877498" y="1266019"/>
                  </a:lnTo>
                  <a:lnTo>
                    <a:pt x="5849508" y="1230651"/>
                  </a:lnTo>
                  <a:lnTo>
                    <a:pt x="5821045" y="1195679"/>
                  </a:lnTo>
                  <a:lnTo>
                    <a:pt x="5792115" y="1161107"/>
                  </a:lnTo>
                  <a:lnTo>
                    <a:pt x="5762722" y="1126940"/>
                  </a:lnTo>
                  <a:lnTo>
                    <a:pt x="5732870" y="1093183"/>
                  </a:lnTo>
                  <a:lnTo>
                    <a:pt x="5702566" y="1059840"/>
                  </a:lnTo>
                  <a:lnTo>
                    <a:pt x="5671813" y="1026918"/>
                  </a:lnTo>
                  <a:lnTo>
                    <a:pt x="5640617" y="994419"/>
                  </a:lnTo>
                  <a:lnTo>
                    <a:pt x="5608981" y="962350"/>
                  </a:lnTo>
                  <a:lnTo>
                    <a:pt x="5576912" y="930715"/>
                  </a:lnTo>
                  <a:lnTo>
                    <a:pt x="5544414" y="899518"/>
                  </a:lnTo>
                  <a:lnTo>
                    <a:pt x="5511491" y="868765"/>
                  </a:lnTo>
                  <a:lnTo>
                    <a:pt x="5478149" y="838461"/>
                  </a:lnTo>
                  <a:lnTo>
                    <a:pt x="5444392" y="808610"/>
                  </a:lnTo>
                  <a:lnTo>
                    <a:pt x="5410225" y="779217"/>
                  </a:lnTo>
                  <a:lnTo>
                    <a:pt x="5375653" y="750287"/>
                  </a:lnTo>
                  <a:lnTo>
                    <a:pt x="5340681" y="721824"/>
                  </a:lnTo>
                  <a:lnTo>
                    <a:pt x="5305313" y="693834"/>
                  </a:lnTo>
                  <a:lnTo>
                    <a:pt x="5269555" y="666321"/>
                  </a:lnTo>
                  <a:lnTo>
                    <a:pt x="5233410" y="639291"/>
                  </a:lnTo>
                  <a:lnTo>
                    <a:pt x="5196885" y="612747"/>
                  </a:lnTo>
                  <a:lnTo>
                    <a:pt x="5159984" y="586695"/>
                  </a:lnTo>
                  <a:lnTo>
                    <a:pt x="5122711" y="561140"/>
                  </a:lnTo>
                  <a:lnTo>
                    <a:pt x="5085072" y="536086"/>
                  </a:lnTo>
                  <a:lnTo>
                    <a:pt x="5047070" y="511538"/>
                  </a:lnTo>
                  <a:lnTo>
                    <a:pt x="5008712" y="487502"/>
                  </a:lnTo>
                  <a:lnTo>
                    <a:pt x="4970002" y="463981"/>
                  </a:lnTo>
                  <a:lnTo>
                    <a:pt x="4930945" y="440981"/>
                  </a:lnTo>
                  <a:lnTo>
                    <a:pt x="4891545" y="418506"/>
                  </a:lnTo>
                  <a:lnTo>
                    <a:pt x="4851807" y="396562"/>
                  </a:lnTo>
                  <a:lnTo>
                    <a:pt x="4811737" y="375152"/>
                  </a:lnTo>
                  <a:lnTo>
                    <a:pt x="4771338" y="354283"/>
                  </a:lnTo>
                  <a:lnTo>
                    <a:pt x="4730616" y="333958"/>
                  </a:lnTo>
                  <a:lnTo>
                    <a:pt x="4689576" y="314183"/>
                  </a:lnTo>
                  <a:lnTo>
                    <a:pt x="4648222" y="294963"/>
                  </a:lnTo>
                  <a:lnTo>
                    <a:pt x="4606560" y="276301"/>
                  </a:lnTo>
                  <a:lnTo>
                    <a:pt x="4564593" y="258203"/>
                  </a:lnTo>
                  <a:lnTo>
                    <a:pt x="4522328" y="240675"/>
                  </a:lnTo>
                  <a:lnTo>
                    <a:pt x="4479767" y="223719"/>
                  </a:lnTo>
                  <a:lnTo>
                    <a:pt x="4436918" y="207343"/>
                  </a:lnTo>
                  <a:lnTo>
                    <a:pt x="4393784" y="191549"/>
                  </a:lnTo>
                  <a:lnTo>
                    <a:pt x="4350369" y="176344"/>
                  </a:lnTo>
                  <a:lnTo>
                    <a:pt x="4306680" y="161731"/>
                  </a:lnTo>
                  <a:lnTo>
                    <a:pt x="4262721" y="147716"/>
                  </a:lnTo>
                  <a:lnTo>
                    <a:pt x="4218496" y="134304"/>
                  </a:lnTo>
                  <a:lnTo>
                    <a:pt x="4174010" y="121499"/>
                  </a:lnTo>
                  <a:lnTo>
                    <a:pt x="4129269" y="109306"/>
                  </a:lnTo>
                  <a:lnTo>
                    <a:pt x="4084276" y="97730"/>
                  </a:lnTo>
                  <a:lnTo>
                    <a:pt x="4039038" y="86776"/>
                  </a:lnTo>
                  <a:lnTo>
                    <a:pt x="3993558" y="76449"/>
                  </a:lnTo>
                  <a:lnTo>
                    <a:pt x="3947841" y="66753"/>
                  </a:lnTo>
                  <a:lnTo>
                    <a:pt x="3901893" y="57693"/>
                  </a:lnTo>
                  <a:lnTo>
                    <a:pt x="3855718" y="49274"/>
                  </a:lnTo>
                  <a:lnTo>
                    <a:pt x="3809320" y="41501"/>
                  </a:lnTo>
                  <a:lnTo>
                    <a:pt x="3762706" y="34378"/>
                  </a:lnTo>
                  <a:lnTo>
                    <a:pt x="3715878" y="27911"/>
                  </a:lnTo>
                  <a:lnTo>
                    <a:pt x="3668844" y="22105"/>
                  </a:lnTo>
                  <a:lnTo>
                    <a:pt x="3621606" y="16963"/>
                  </a:lnTo>
                  <a:lnTo>
                    <a:pt x="3574170" y="12491"/>
                  </a:lnTo>
                  <a:lnTo>
                    <a:pt x="3526542" y="8694"/>
                  </a:lnTo>
                  <a:lnTo>
                    <a:pt x="3478724" y="5577"/>
                  </a:lnTo>
                  <a:lnTo>
                    <a:pt x="3430723" y="3144"/>
                  </a:lnTo>
                  <a:lnTo>
                    <a:pt x="3382544" y="1400"/>
                  </a:lnTo>
                  <a:lnTo>
                    <a:pt x="3334190" y="351"/>
                  </a:lnTo>
                  <a:lnTo>
                    <a:pt x="32856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4" name="object 24"/>
            <p:cNvSpPr/>
            <p:nvPr/>
          </p:nvSpPr>
          <p:spPr>
            <a:xfrm>
              <a:off x="7093692" y="5123335"/>
              <a:ext cx="2968625" cy="2437130"/>
            </a:xfrm>
            <a:custGeom>
              <a:avLst/>
              <a:gdLst/>
              <a:ahLst/>
              <a:cxnLst/>
              <a:rect l="l" t="t" r="r" b="b"/>
              <a:pathLst>
                <a:path w="2968625" h="2437129">
                  <a:moveTo>
                    <a:pt x="2560319" y="0"/>
                  </a:moveTo>
                  <a:lnTo>
                    <a:pt x="218058" y="479717"/>
                  </a:lnTo>
                  <a:lnTo>
                    <a:pt x="0" y="1098219"/>
                  </a:lnTo>
                  <a:lnTo>
                    <a:pt x="274144" y="2436721"/>
                  </a:lnTo>
                  <a:lnTo>
                    <a:pt x="796772" y="2436721"/>
                  </a:lnTo>
                  <a:lnTo>
                    <a:pt x="2968307" y="1991956"/>
                  </a:lnTo>
                  <a:lnTo>
                    <a:pt x="2560319" y="0"/>
                  </a:lnTo>
                  <a:close/>
                </a:path>
              </a:pathLst>
            </a:custGeom>
            <a:solidFill>
              <a:srgbClr val="FFDE1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5" name="object 25"/>
            <p:cNvSpPr/>
            <p:nvPr/>
          </p:nvSpPr>
          <p:spPr>
            <a:xfrm>
              <a:off x="4317045" y="3554609"/>
              <a:ext cx="695960" cy="840105"/>
            </a:xfrm>
            <a:custGeom>
              <a:avLst/>
              <a:gdLst/>
              <a:ahLst/>
              <a:cxnLst/>
              <a:rect l="l" t="t" r="r" b="b"/>
              <a:pathLst>
                <a:path w="695960" h="840104">
                  <a:moveTo>
                    <a:pt x="613359" y="0"/>
                  </a:moveTo>
                  <a:lnTo>
                    <a:pt x="22085" y="14935"/>
                  </a:lnTo>
                  <a:lnTo>
                    <a:pt x="0" y="39344"/>
                  </a:lnTo>
                  <a:lnTo>
                    <a:pt x="19659" y="817905"/>
                  </a:lnTo>
                  <a:lnTo>
                    <a:pt x="21509" y="826674"/>
                  </a:lnTo>
                  <a:lnTo>
                    <a:pt x="26301" y="833769"/>
                  </a:lnTo>
                  <a:lnTo>
                    <a:pt x="33589" y="838456"/>
                  </a:lnTo>
                  <a:lnTo>
                    <a:pt x="42926" y="840003"/>
                  </a:lnTo>
                  <a:lnTo>
                    <a:pt x="622846" y="825347"/>
                  </a:lnTo>
                  <a:lnTo>
                    <a:pt x="654062" y="801878"/>
                  </a:lnTo>
                  <a:lnTo>
                    <a:pt x="695490" y="598678"/>
                  </a:lnTo>
                  <a:lnTo>
                    <a:pt x="695403" y="589864"/>
                  </a:lnTo>
                  <a:lnTo>
                    <a:pt x="690251" y="582776"/>
                  </a:lnTo>
                  <a:lnTo>
                    <a:pt x="682184" y="578095"/>
                  </a:lnTo>
                  <a:lnTo>
                    <a:pt x="673354" y="576503"/>
                  </a:lnTo>
                  <a:lnTo>
                    <a:pt x="348767" y="584720"/>
                  </a:lnTo>
                  <a:lnTo>
                    <a:pt x="340580" y="583815"/>
                  </a:lnTo>
                  <a:lnTo>
                    <a:pt x="333609" y="580431"/>
                  </a:lnTo>
                  <a:lnTo>
                    <a:pt x="328697" y="574222"/>
                  </a:lnTo>
                  <a:lnTo>
                    <a:pt x="326682" y="564845"/>
                  </a:lnTo>
                  <a:lnTo>
                    <a:pt x="326199" y="545553"/>
                  </a:lnTo>
                  <a:lnTo>
                    <a:pt x="327303" y="537721"/>
                  </a:lnTo>
                  <a:lnTo>
                    <a:pt x="331109" y="531518"/>
                  </a:lnTo>
                  <a:lnTo>
                    <a:pt x="337727" y="527371"/>
                  </a:lnTo>
                  <a:lnTo>
                    <a:pt x="347268" y="525703"/>
                  </a:lnTo>
                  <a:lnTo>
                    <a:pt x="565175" y="520204"/>
                  </a:lnTo>
                  <a:lnTo>
                    <a:pt x="575555" y="518135"/>
                  </a:lnTo>
                  <a:lnTo>
                    <a:pt x="582876" y="512945"/>
                  </a:lnTo>
                  <a:lnTo>
                    <a:pt x="587153" y="505276"/>
                  </a:lnTo>
                  <a:lnTo>
                    <a:pt x="588403" y="495769"/>
                  </a:lnTo>
                  <a:lnTo>
                    <a:pt x="584250" y="331190"/>
                  </a:lnTo>
                  <a:lnTo>
                    <a:pt x="582219" y="322441"/>
                  </a:lnTo>
                  <a:lnTo>
                    <a:pt x="577037" y="315353"/>
                  </a:lnTo>
                  <a:lnTo>
                    <a:pt x="569359" y="310666"/>
                  </a:lnTo>
                  <a:lnTo>
                    <a:pt x="559841" y="309118"/>
                  </a:lnTo>
                  <a:lnTo>
                    <a:pt x="341947" y="314617"/>
                  </a:lnTo>
                  <a:lnTo>
                    <a:pt x="333766" y="313731"/>
                  </a:lnTo>
                  <a:lnTo>
                    <a:pt x="326797" y="310464"/>
                  </a:lnTo>
                  <a:lnTo>
                    <a:pt x="321889" y="304587"/>
                  </a:lnTo>
                  <a:lnTo>
                    <a:pt x="319887" y="295871"/>
                  </a:lnTo>
                  <a:lnTo>
                    <a:pt x="319366" y="275450"/>
                  </a:lnTo>
                  <a:lnTo>
                    <a:pt x="320927" y="266633"/>
                  </a:lnTo>
                  <a:lnTo>
                    <a:pt x="325532" y="260516"/>
                  </a:lnTo>
                  <a:lnTo>
                    <a:pt x="332329" y="256906"/>
                  </a:lnTo>
                  <a:lnTo>
                    <a:pt x="340461" y="255612"/>
                  </a:lnTo>
                  <a:lnTo>
                    <a:pt x="655942" y="247624"/>
                  </a:lnTo>
                  <a:lnTo>
                    <a:pt x="665519" y="245603"/>
                  </a:lnTo>
                  <a:lnTo>
                    <a:pt x="673098" y="240534"/>
                  </a:lnTo>
                  <a:lnTo>
                    <a:pt x="677636" y="233194"/>
                  </a:lnTo>
                  <a:lnTo>
                    <a:pt x="678091" y="224358"/>
                  </a:lnTo>
                  <a:lnTo>
                    <a:pt x="644626" y="23075"/>
                  </a:lnTo>
                  <a:lnTo>
                    <a:pt x="641343" y="13676"/>
                  </a:lnTo>
                  <a:lnTo>
                    <a:pt x="634388" y="6289"/>
                  </a:lnTo>
                  <a:lnTo>
                    <a:pt x="624736" y="1526"/>
                  </a:lnTo>
                  <a:lnTo>
                    <a:pt x="613359" y="0"/>
                  </a:lnTo>
                  <a:close/>
                </a:path>
              </a:pathLst>
            </a:custGeom>
            <a:solidFill>
              <a:srgbClr val="F392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6" name="object 26"/>
            <p:cNvSpPr/>
            <p:nvPr/>
          </p:nvSpPr>
          <p:spPr>
            <a:xfrm>
              <a:off x="4310888" y="2852861"/>
              <a:ext cx="495300" cy="598170"/>
            </a:xfrm>
            <a:custGeom>
              <a:avLst/>
              <a:gdLst/>
              <a:ahLst/>
              <a:cxnLst/>
              <a:rect l="l" t="t" r="r" b="b"/>
              <a:pathLst>
                <a:path w="495300" h="598170">
                  <a:moveTo>
                    <a:pt x="60324" y="0"/>
                  </a:moveTo>
                  <a:lnTo>
                    <a:pt x="53505" y="6273"/>
                  </a:lnTo>
                  <a:lnTo>
                    <a:pt x="52616" y="15506"/>
                  </a:lnTo>
                  <a:lnTo>
                    <a:pt x="0" y="550748"/>
                  </a:lnTo>
                  <a:lnTo>
                    <a:pt x="5448" y="558253"/>
                  </a:lnTo>
                  <a:lnTo>
                    <a:pt x="407085" y="597750"/>
                  </a:lnTo>
                  <a:lnTo>
                    <a:pt x="414453" y="597242"/>
                  </a:lnTo>
                  <a:lnTo>
                    <a:pt x="475018" y="450900"/>
                  </a:lnTo>
                  <a:lnTo>
                    <a:pt x="475699" y="444953"/>
                  </a:lnTo>
                  <a:lnTo>
                    <a:pt x="472822" y="439739"/>
                  </a:lnTo>
                  <a:lnTo>
                    <a:pt x="467776" y="435907"/>
                  </a:lnTo>
                  <a:lnTo>
                    <a:pt x="461949" y="434111"/>
                  </a:lnTo>
                  <a:lnTo>
                    <a:pt x="234632" y="411759"/>
                  </a:lnTo>
                  <a:lnTo>
                    <a:pt x="228091" y="407250"/>
                  </a:lnTo>
                  <a:lnTo>
                    <a:pt x="231114" y="376542"/>
                  </a:lnTo>
                  <a:lnTo>
                    <a:pt x="236258" y="371602"/>
                  </a:lnTo>
                  <a:lnTo>
                    <a:pt x="404431" y="388124"/>
                  </a:lnTo>
                  <a:lnTo>
                    <a:pt x="410489" y="381749"/>
                  </a:lnTo>
                  <a:lnTo>
                    <a:pt x="423163" y="252742"/>
                  </a:lnTo>
                  <a:lnTo>
                    <a:pt x="416940" y="245148"/>
                  </a:lnTo>
                  <a:lnTo>
                    <a:pt x="252602" y="229006"/>
                  </a:lnTo>
                  <a:lnTo>
                    <a:pt x="246049" y="224485"/>
                  </a:lnTo>
                  <a:lnTo>
                    <a:pt x="249224" y="192239"/>
                  </a:lnTo>
                  <a:lnTo>
                    <a:pt x="256527" y="189064"/>
                  </a:lnTo>
                  <a:lnTo>
                    <a:pt x="486892" y="211709"/>
                  </a:lnTo>
                  <a:lnTo>
                    <a:pt x="495261" y="205562"/>
                  </a:lnTo>
                  <a:lnTo>
                    <a:pt x="494563" y="196951"/>
                  </a:lnTo>
                  <a:lnTo>
                    <a:pt x="488797" y="58394"/>
                  </a:lnTo>
                  <a:lnTo>
                    <a:pt x="487364" y="51781"/>
                  </a:lnTo>
                  <a:lnTo>
                    <a:pt x="483293" y="46215"/>
                  </a:lnTo>
                  <a:lnTo>
                    <a:pt x="477187" y="42192"/>
                  </a:lnTo>
                  <a:lnTo>
                    <a:pt x="469645" y="40208"/>
                  </a:lnTo>
                  <a:lnTo>
                    <a:pt x="60324" y="0"/>
                  </a:lnTo>
                  <a:close/>
                </a:path>
              </a:pathLst>
            </a:custGeom>
            <a:solidFill>
              <a:srgbClr val="82910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7" name="object 27"/>
            <p:cNvSpPr/>
            <p:nvPr/>
          </p:nvSpPr>
          <p:spPr>
            <a:xfrm>
              <a:off x="5407069" y="2847853"/>
              <a:ext cx="471805" cy="569595"/>
            </a:xfrm>
            <a:custGeom>
              <a:avLst/>
              <a:gdLst/>
              <a:ahLst/>
              <a:cxnLst/>
              <a:rect l="l" t="t" r="r" b="b"/>
              <a:pathLst>
                <a:path w="471804" h="569595">
                  <a:moveTo>
                    <a:pt x="417220" y="0"/>
                  </a:moveTo>
                  <a:lnTo>
                    <a:pt x="6032" y="8585"/>
                  </a:lnTo>
                  <a:lnTo>
                    <a:pt x="0" y="15646"/>
                  </a:lnTo>
                  <a:lnTo>
                    <a:pt x="203" y="24904"/>
                  </a:lnTo>
                  <a:lnTo>
                    <a:pt x="11417" y="562597"/>
                  </a:lnTo>
                  <a:lnTo>
                    <a:pt x="421195" y="561009"/>
                  </a:lnTo>
                  <a:lnTo>
                    <a:pt x="471246" y="407149"/>
                  </a:lnTo>
                  <a:lnTo>
                    <a:pt x="471219" y="401166"/>
                  </a:lnTo>
                  <a:lnTo>
                    <a:pt x="467744" y="396335"/>
                  </a:lnTo>
                  <a:lnTo>
                    <a:pt x="462273" y="393133"/>
                  </a:lnTo>
                  <a:lnTo>
                    <a:pt x="456260" y="392036"/>
                  </a:lnTo>
                  <a:lnTo>
                    <a:pt x="227914" y="396773"/>
                  </a:lnTo>
                  <a:lnTo>
                    <a:pt x="220891" y="393077"/>
                  </a:lnTo>
                  <a:lnTo>
                    <a:pt x="220243" y="362229"/>
                  </a:lnTo>
                  <a:lnTo>
                    <a:pt x="224764" y="356717"/>
                  </a:lnTo>
                  <a:lnTo>
                    <a:pt x="393700" y="353225"/>
                  </a:lnTo>
                  <a:lnTo>
                    <a:pt x="398970" y="346151"/>
                  </a:lnTo>
                  <a:lnTo>
                    <a:pt x="396278" y="216547"/>
                  </a:lnTo>
                  <a:lnTo>
                    <a:pt x="389191" y="209753"/>
                  </a:lnTo>
                  <a:lnTo>
                    <a:pt x="224091" y="213194"/>
                  </a:lnTo>
                  <a:lnTo>
                    <a:pt x="217068" y="209499"/>
                  </a:lnTo>
                  <a:lnTo>
                    <a:pt x="216369" y="177076"/>
                  </a:lnTo>
                  <a:lnTo>
                    <a:pt x="223240" y="173088"/>
                  </a:lnTo>
                  <a:lnTo>
                    <a:pt x="454685" y="168249"/>
                  </a:lnTo>
                  <a:lnTo>
                    <a:pt x="462267" y="161163"/>
                  </a:lnTo>
                  <a:lnTo>
                    <a:pt x="460527" y="152704"/>
                  </a:lnTo>
                  <a:lnTo>
                    <a:pt x="438391" y="15773"/>
                  </a:lnTo>
                  <a:lnTo>
                    <a:pt x="436197" y="9376"/>
                  </a:lnTo>
                  <a:lnTo>
                    <a:pt x="431501" y="4333"/>
                  </a:lnTo>
                  <a:lnTo>
                    <a:pt x="424957" y="1067"/>
                  </a:lnTo>
                  <a:lnTo>
                    <a:pt x="417220" y="0"/>
                  </a:lnTo>
                  <a:close/>
                </a:path>
              </a:pathLst>
            </a:custGeom>
            <a:solidFill>
              <a:srgbClr val="A0B101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8" name="object 28"/>
            <p:cNvSpPr/>
            <p:nvPr/>
          </p:nvSpPr>
          <p:spPr>
            <a:xfrm>
              <a:off x="7058848" y="2824437"/>
              <a:ext cx="547370" cy="601345"/>
            </a:xfrm>
            <a:custGeom>
              <a:avLst/>
              <a:gdLst/>
              <a:ahLst/>
              <a:cxnLst/>
              <a:rect l="l" t="t" r="r" b="b"/>
              <a:pathLst>
                <a:path w="547370" h="601345">
                  <a:moveTo>
                    <a:pt x="294606" y="0"/>
                  </a:moveTo>
                  <a:lnTo>
                    <a:pt x="239382" y="2188"/>
                  </a:lnTo>
                  <a:lnTo>
                    <a:pt x="184427" y="10063"/>
                  </a:lnTo>
                  <a:lnTo>
                    <a:pt x="135354" y="23226"/>
                  </a:lnTo>
                  <a:lnTo>
                    <a:pt x="92797" y="41799"/>
                  </a:lnTo>
                  <a:lnTo>
                    <a:pt x="57392" y="65906"/>
                  </a:lnTo>
                  <a:lnTo>
                    <a:pt x="29775" y="95668"/>
                  </a:lnTo>
                  <a:lnTo>
                    <a:pt x="10580" y="131210"/>
                  </a:lnTo>
                  <a:lnTo>
                    <a:pt x="443" y="172653"/>
                  </a:lnTo>
                  <a:lnTo>
                    <a:pt x="0" y="220120"/>
                  </a:lnTo>
                  <a:lnTo>
                    <a:pt x="22021" y="601235"/>
                  </a:lnTo>
                  <a:lnTo>
                    <a:pt x="239166" y="574107"/>
                  </a:lnTo>
                  <a:lnTo>
                    <a:pt x="248361" y="573256"/>
                  </a:lnTo>
                  <a:lnTo>
                    <a:pt x="254609" y="565725"/>
                  </a:lnTo>
                  <a:lnTo>
                    <a:pt x="245313" y="463948"/>
                  </a:lnTo>
                  <a:lnTo>
                    <a:pt x="250024" y="456556"/>
                  </a:lnTo>
                  <a:lnTo>
                    <a:pt x="310502" y="451044"/>
                  </a:lnTo>
                  <a:lnTo>
                    <a:pt x="538932" y="451044"/>
                  </a:lnTo>
                  <a:lnTo>
                    <a:pt x="526013" y="309617"/>
                  </a:lnTo>
                  <a:lnTo>
                    <a:pt x="236601" y="309617"/>
                  </a:lnTo>
                  <a:lnTo>
                    <a:pt x="230632" y="303216"/>
                  </a:lnTo>
                  <a:lnTo>
                    <a:pt x="222034" y="209084"/>
                  </a:lnTo>
                  <a:lnTo>
                    <a:pt x="223315" y="195595"/>
                  </a:lnTo>
                  <a:lnTo>
                    <a:pt x="229446" y="183697"/>
                  </a:lnTo>
                  <a:lnTo>
                    <a:pt x="240055" y="174865"/>
                  </a:lnTo>
                  <a:lnTo>
                    <a:pt x="254774" y="170578"/>
                  </a:lnTo>
                  <a:lnTo>
                    <a:pt x="513045" y="170578"/>
                  </a:lnTo>
                  <a:lnTo>
                    <a:pt x="504514" y="126585"/>
                  </a:lnTo>
                  <a:lnTo>
                    <a:pt x="487045" y="87669"/>
                  </a:lnTo>
                  <a:lnTo>
                    <a:pt x="461754" y="56196"/>
                  </a:lnTo>
                  <a:lnTo>
                    <a:pt x="429253" y="31930"/>
                  </a:lnTo>
                  <a:lnTo>
                    <a:pt x="390154" y="14633"/>
                  </a:lnTo>
                  <a:lnTo>
                    <a:pt x="345068" y="4069"/>
                  </a:lnTo>
                  <a:lnTo>
                    <a:pt x="294606" y="0"/>
                  </a:lnTo>
                  <a:close/>
                </a:path>
                <a:path w="547370" h="601345">
                  <a:moveTo>
                    <a:pt x="538932" y="451044"/>
                  </a:moveTo>
                  <a:lnTo>
                    <a:pt x="310502" y="451044"/>
                  </a:lnTo>
                  <a:lnTo>
                    <a:pt x="317258" y="457369"/>
                  </a:lnTo>
                  <a:lnTo>
                    <a:pt x="326555" y="559147"/>
                  </a:lnTo>
                  <a:lnTo>
                    <a:pt x="334073" y="565421"/>
                  </a:lnTo>
                  <a:lnTo>
                    <a:pt x="541477" y="546472"/>
                  </a:lnTo>
                  <a:lnTo>
                    <a:pt x="546989" y="539030"/>
                  </a:lnTo>
                  <a:lnTo>
                    <a:pt x="546201" y="530623"/>
                  </a:lnTo>
                  <a:lnTo>
                    <a:pt x="538932" y="451044"/>
                  </a:lnTo>
                  <a:close/>
                </a:path>
                <a:path w="547370" h="601345">
                  <a:moveTo>
                    <a:pt x="513045" y="170578"/>
                  </a:moveTo>
                  <a:lnTo>
                    <a:pt x="254774" y="170578"/>
                  </a:lnTo>
                  <a:lnTo>
                    <a:pt x="270026" y="172125"/>
                  </a:lnTo>
                  <a:lnTo>
                    <a:pt x="282062" y="178888"/>
                  </a:lnTo>
                  <a:lnTo>
                    <a:pt x="290252" y="189478"/>
                  </a:lnTo>
                  <a:lnTo>
                    <a:pt x="293966" y="202505"/>
                  </a:lnTo>
                  <a:lnTo>
                    <a:pt x="302564" y="296663"/>
                  </a:lnTo>
                  <a:lnTo>
                    <a:pt x="297065" y="304080"/>
                  </a:lnTo>
                  <a:lnTo>
                    <a:pt x="236601" y="309617"/>
                  </a:lnTo>
                  <a:lnTo>
                    <a:pt x="526013" y="309617"/>
                  </a:lnTo>
                  <a:lnTo>
                    <a:pt x="513549" y="173181"/>
                  </a:lnTo>
                  <a:lnTo>
                    <a:pt x="513045" y="170578"/>
                  </a:lnTo>
                  <a:close/>
                </a:path>
              </a:pathLst>
            </a:custGeom>
            <a:solidFill>
              <a:srgbClr val="008237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29" name="object 29"/>
            <p:cNvSpPr/>
            <p:nvPr/>
          </p:nvSpPr>
          <p:spPr>
            <a:xfrm>
              <a:off x="6035643" y="3553307"/>
              <a:ext cx="838835" cy="875665"/>
            </a:xfrm>
            <a:custGeom>
              <a:avLst/>
              <a:gdLst/>
              <a:ahLst/>
              <a:cxnLst/>
              <a:rect l="l" t="t" r="r" b="b"/>
              <a:pathLst>
                <a:path w="838835" h="875664">
                  <a:moveTo>
                    <a:pt x="794578" y="658699"/>
                  </a:moveTo>
                  <a:lnTo>
                    <a:pt x="384022" y="658699"/>
                  </a:lnTo>
                  <a:lnTo>
                    <a:pt x="446328" y="666662"/>
                  </a:lnTo>
                  <a:lnTo>
                    <a:pt x="454572" y="669516"/>
                  </a:lnTo>
                  <a:lnTo>
                    <a:pt x="460655" y="675165"/>
                  </a:lnTo>
                  <a:lnTo>
                    <a:pt x="464150" y="682814"/>
                  </a:lnTo>
                  <a:lnTo>
                    <a:pt x="464629" y="691669"/>
                  </a:lnTo>
                  <a:lnTo>
                    <a:pt x="448818" y="815189"/>
                  </a:lnTo>
                  <a:lnTo>
                    <a:pt x="449464" y="824048"/>
                  </a:lnTo>
                  <a:lnTo>
                    <a:pt x="453340" y="831734"/>
                  </a:lnTo>
                  <a:lnTo>
                    <a:pt x="459810" y="837424"/>
                  </a:lnTo>
                  <a:lnTo>
                    <a:pt x="468236" y="840297"/>
                  </a:lnTo>
                  <a:lnTo>
                    <a:pt x="744181" y="875590"/>
                  </a:lnTo>
                  <a:lnTo>
                    <a:pt x="753523" y="874999"/>
                  </a:lnTo>
                  <a:lnTo>
                    <a:pt x="761166" y="871113"/>
                  </a:lnTo>
                  <a:lnTo>
                    <a:pt x="766597" y="864617"/>
                  </a:lnTo>
                  <a:lnTo>
                    <a:pt x="769302" y="856197"/>
                  </a:lnTo>
                  <a:lnTo>
                    <a:pt x="794578" y="658699"/>
                  </a:lnTo>
                  <a:close/>
                </a:path>
                <a:path w="838835" h="875664">
                  <a:moveTo>
                    <a:pt x="392904" y="0"/>
                  </a:moveTo>
                  <a:lnTo>
                    <a:pt x="344294" y="3216"/>
                  </a:lnTo>
                  <a:lnTo>
                    <a:pt x="299051" y="10774"/>
                  </a:lnTo>
                  <a:lnTo>
                    <a:pt x="257431" y="22786"/>
                  </a:lnTo>
                  <a:lnTo>
                    <a:pt x="219692" y="39363"/>
                  </a:lnTo>
                  <a:lnTo>
                    <a:pt x="186090" y="60617"/>
                  </a:lnTo>
                  <a:lnTo>
                    <a:pt x="156883" y="86658"/>
                  </a:lnTo>
                  <a:lnTo>
                    <a:pt x="132326" y="117599"/>
                  </a:lnTo>
                  <a:lnTo>
                    <a:pt x="112677" y="153551"/>
                  </a:lnTo>
                  <a:lnTo>
                    <a:pt x="98192" y="194625"/>
                  </a:lnTo>
                  <a:lnTo>
                    <a:pt x="89128" y="240933"/>
                  </a:lnTo>
                  <a:lnTo>
                    <a:pt x="0" y="791084"/>
                  </a:lnTo>
                  <a:lnTo>
                    <a:pt x="318008" y="821044"/>
                  </a:lnTo>
                  <a:lnTo>
                    <a:pt x="360019" y="678270"/>
                  </a:lnTo>
                  <a:lnTo>
                    <a:pt x="362555" y="669804"/>
                  </a:lnTo>
                  <a:lnTo>
                    <a:pt x="367601" y="663256"/>
                  </a:lnTo>
                  <a:lnTo>
                    <a:pt x="374857" y="659321"/>
                  </a:lnTo>
                  <a:lnTo>
                    <a:pt x="384022" y="658699"/>
                  </a:lnTo>
                  <a:lnTo>
                    <a:pt x="794578" y="658699"/>
                  </a:lnTo>
                  <a:lnTo>
                    <a:pt x="820901" y="453023"/>
                  </a:lnTo>
                  <a:lnTo>
                    <a:pt x="473671" y="453023"/>
                  </a:lnTo>
                  <a:lnTo>
                    <a:pt x="411353" y="445060"/>
                  </a:lnTo>
                  <a:lnTo>
                    <a:pt x="402637" y="442178"/>
                  </a:lnTo>
                  <a:lnTo>
                    <a:pt x="396595" y="436672"/>
                  </a:lnTo>
                  <a:lnTo>
                    <a:pt x="393325" y="429394"/>
                  </a:lnTo>
                  <a:lnTo>
                    <a:pt x="392925" y="421197"/>
                  </a:lnTo>
                  <a:lnTo>
                    <a:pt x="409016" y="295454"/>
                  </a:lnTo>
                  <a:lnTo>
                    <a:pt x="415114" y="276651"/>
                  </a:lnTo>
                  <a:lnTo>
                    <a:pt x="427620" y="261632"/>
                  </a:lnTo>
                  <a:lnTo>
                    <a:pt x="445533" y="252393"/>
                  </a:lnTo>
                  <a:lnTo>
                    <a:pt x="467855" y="250928"/>
                  </a:lnTo>
                  <a:lnTo>
                    <a:pt x="835454" y="250928"/>
                  </a:lnTo>
                  <a:lnTo>
                    <a:pt x="835038" y="246012"/>
                  </a:lnTo>
                  <a:lnTo>
                    <a:pt x="825091" y="206269"/>
                  </a:lnTo>
                  <a:lnTo>
                    <a:pt x="809143" y="170142"/>
                  </a:lnTo>
                  <a:lnTo>
                    <a:pt x="787476" y="137586"/>
                  </a:lnTo>
                  <a:lnTo>
                    <a:pt x="760369" y="108561"/>
                  </a:lnTo>
                  <a:lnTo>
                    <a:pt x="728103" y="83022"/>
                  </a:lnTo>
                  <a:lnTo>
                    <a:pt x="690959" y="60929"/>
                  </a:lnTo>
                  <a:lnTo>
                    <a:pt x="649215" y="42237"/>
                  </a:lnTo>
                  <a:lnTo>
                    <a:pt x="603154" y="26905"/>
                  </a:lnTo>
                  <a:lnTo>
                    <a:pt x="553055" y="14889"/>
                  </a:lnTo>
                  <a:lnTo>
                    <a:pt x="499198" y="6148"/>
                  </a:lnTo>
                  <a:lnTo>
                    <a:pt x="444625" y="1014"/>
                  </a:lnTo>
                  <a:lnTo>
                    <a:pt x="392904" y="0"/>
                  </a:lnTo>
                  <a:close/>
                </a:path>
                <a:path w="838835" h="875664">
                  <a:moveTo>
                    <a:pt x="835454" y="250928"/>
                  </a:moveTo>
                  <a:lnTo>
                    <a:pt x="467855" y="250928"/>
                  </a:lnTo>
                  <a:lnTo>
                    <a:pt x="489104" y="257962"/>
                  </a:lnTo>
                  <a:lnTo>
                    <a:pt x="504121" y="271418"/>
                  </a:lnTo>
                  <a:lnTo>
                    <a:pt x="512444" y="289109"/>
                  </a:lnTo>
                  <a:lnTo>
                    <a:pt x="513613" y="308853"/>
                  </a:lnTo>
                  <a:lnTo>
                    <a:pt x="497522" y="434583"/>
                  </a:lnTo>
                  <a:lnTo>
                    <a:pt x="494917" y="442386"/>
                  </a:lnTo>
                  <a:lnTo>
                    <a:pt x="489654" y="448575"/>
                  </a:lnTo>
                  <a:lnTo>
                    <a:pt x="482363" y="452378"/>
                  </a:lnTo>
                  <a:lnTo>
                    <a:pt x="473671" y="453023"/>
                  </a:lnTo>
                  <a:lnTo>
                    <a:pt x="820901" y="453023"/>
                  </a:lnTo>
                  <a:lnTo>
                    <a:pt x="835812" y="336513"/>
                  </a:lnTo>
                  <a:lnTo>
                    <a:pt x="838706" y="289413"/>
                  </a:lnTo>
                  <a:lnTo>
                    <a:pt x="835454" y="250928"/>
                  </a:lnTo>
                  <a:close/>
                </a:path>
              </a:pathLst>
            </a:custGeom>
            <a:solidFill>
              <a:srgbClr val="FFCD1C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30" name="object 3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592309" y="2526313"/>
              <a:ext cx="171780" cy="224205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797040" y="2526308"/>
              <a:ext cx="173799" cy="224205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998751" y="2522612"/>
              <a:ext cx="229260" cy="23192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255939" y="2522612"/>
              <a:ext cx="209753" cy="23227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506727" y="2526307"/>
              <a:ext cx="413478" cy="22421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944431" y="2526314"/>
              <a:ext cx="232943" cy="224205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201943" y="2526307"/>
              <a:ext cx="225209" cy="22421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812777" y="4923532"/>
              <a:ext cx="166357" cy="16015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4012984" y="4923726"/>
              <a:ext cx="109855" cy="160020"/>
            </a:xfrm>
            <a:custGeom>
              <a:avLst/>
              <a:gdLst/>
              <a:ahLst/>
              <a:cxnLst/>
              <a:rect l="l" t="t" r="r" b="b"/>
              <a:pathLst>
                <a:path w="109854" h="160020">
                  <a:moveTo>
                    <a:pt x="109766" y="0"/>
                  </a:moveTo>
                  <a:lnTo>
                    <a:pt x="139" y="0"/>
                  </a:lnTo>
                  <a:lnTo>
                    <a:pt x="139" y="25400"/>
                  </a:lnTo>
                  <a:lnTo>
                    <a:pt x="101" y="66040"/>
                  </a:lnTo>
                  <a:lnTo>
                    <a:pt x="76" y="90170"/>
                  </a:lnTo>
                  <a:lnTo>
                    <a:pt x="63" y="91440"/>
                  </a:lnTo>
                  <a:lnTo>
                    <a:pt x="38" y="135890"/>
                  </a:lnTo>
                  <a:lnTo>
                    <a:pt x="0" y="160020"/>
                  </a:lnTo>
                  <a:lnTo>
                    <a:pt x="109601" y="160020"/>
                  </a:lnTo>
                  <a:lnTo>
                    <a:pt x="109601" y="135890"/>
                  </a:lnTo>
                  <a:lnTo>
                    <a:pt x="28092" y="135890"/>
                  </a:lnTo>
                  <a:lnTo>
                    <a:pt x="28092" y="91440"/>
                  </a:lnTo>
                  <a:lnTo>
                    <a:pt x="28130" y="90170"/>
                  </a:lnTo>
                  <a:lnTo>
                    <a:pt x="98005" y="90170"/>
                  </a:lnTo>
                  <a:lnTo>
                    <a:pt x="98005" y="91440"/>
                  </a:lnTo>
                  <a:lnTo>
                    <a:pt x="107988" y="91440"/>
                  </a:lnTo>
                  <a:lnTo>
                    <a:pt x="107988" y="90170"/>
                  </a:lnTo>
                  <a:lnTo>
                    <a:pt x="108000" y="66040"/>
                  </a:lnTo>
                  <a:lnTo>
                    <a:pt x="28168" y="66040"/>
                  </a:lnTo>
                  <a:lnTo>
                    <a:pt x="28168" y="25400"/>
                  </a:lnTo>
                  <a:lnTo>
                    <a:pt x="109766" y="25400"/>
                  </a:lnTo>
                  <a:lnTo>
                    <a:pt x="109766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39" name="object 39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4151313" y="4923894"/>
              <a:ext cx="124002" cy="16009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4302150" y="4924018"/>
              <a:ext cx="109855" cy="160020"/>
            </a:xfrm>
            <a:custGeom>
              <a:avLst/>
              <a:gdLst/>
              <a:ahLst/>
              <a:cxnLst/>
              <a:rect l="l" t="t" r="r" b="b"/>
              <a:pathLst>
                <a:path w="109854" h="160020">
                  <a:moveTo>
                    <a:pt x="109715" y="0"/>
                  </a:moveTo>
                  <a:lnTo>
                    <a:pt x="139" y="0"/>
                  </a:lnTo>
                  <a:lnTo>
                    <a:pt x="139" y="25400"/>
                  </a:lnTo>
                  <a:lnTo>
                    <a:pt x="114" y="66040"/>
                  </a:lnTo>
                  <a:lnTo>
                    <a:pt x="76" y="90170"/>
                  </a:lnTo>
                  <a:lnTo>
                    <a:pt x="63" y="91440"/>
                  </a:lnTo>
                  <a:lnTo>
                    <a:pt x="38" y="135890"/>
                  </a:lnTo>
                  <a:lnTo>
                    <a:pt x="0" y="160020"/>
                  </a:lnTo>
                  <a:lnTo>
                    <a:pt x="109575" y="160020"/>
                  </a:lnTo>
                  <a:lnTo>
                    <a:pt x="109575" y="135890"/>
                  </a:lnTo>
                  <a:lnTo>
                    <a:pt x="28067" y="135890"/>
                  </a:lnTo>
                  <a:lnTo>
                    <a:pt x="28067" y="91440"/>
                  </a:lnTo>
                  <a:lnTo>
                    <a:pt x="28092" y="90170"/>
                  </a:lnTo>
                  <a:lnTo>
                    <a:pt x="94653" y="90170"/>
                  </a:lnTo>
                  <a:lnTo>
                    <a:pt x="94653" y="91440"/>
                  </a:lnTo>
                  <a:lnTo>
                    <a:pt x="107975" y="91440"/>
                  </a:lnTo>
                  <a:lnTo>
                    <a:pt x="107975" y="90170"/>
                  </a:lnTo>
                  <a:lnTo>
                    <a:pt x="107988" y="66040"/>
                  </a:lnTo>
                  <a:lnTo>
                    <a:pt x="28130" y="66040"/>
                  </a:lnTo>
                  <a:lnTo>
                    <a:pt x="28130" y="25400"/>
                  </a:lnTo>
                  <a:lnTo>
                    <a:pt x="109715" y="25400"/>
                  </a:lnTo>
                  <a:lnTo>
                    <a:pt x="109715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41" name="object 4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4440489" y="4924204"/>
              <a:ext cx="138760" cy="160108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613097" y="4924394"/>
              <a:ext cx="305964" cy="160294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998153" y="4924790"/>
              <a:ext cx="143255" cy="160045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5168366" y="4924920"/>
              <a:ext cx="109855" cy="160020"/>
            </a:xfrm>
            <a:custGeom>
              <a:avLst/>
              <a:gdLst/>
              <a:ahLst/>
              <a:cxnLst/>
              <a:rect l="l" t="t" r="r" b="b"/>
              <a:pathLst>
                <a:path w="109854" h="160020">
                  <a:moveTo>
                    <a:pt x="109728" y="0"/>
                  </a:moveTo>
                  <a:lnTo>
                    <a:pt x="152" y="0"/>
                  </a:lnTo>
                  <a:lnTo>
                    <a:pt x="152" y="25400"/>
                  </a:lnTo>
                  <a:lnTo>
                    <a:pt x="114" y="66040"/>
                  </a:lnTo>
                  <a:lnTo>
                    <a:pt x="76" y="90170"/>
                  </a:lnTo>
                  <a:lnTo>
                    <a:pt x="63" y="91440"/>
                  </a:lnTo>
                  <a:lnTo>
                    <a:pt x="38" y="135890"/>
                  </a:lnTo>
                  <a:lnTo>
                    <a:pt x="0" y="160020"/>
                  </a:lnTo>
                  <a:lnTo>
                    <a:pt x="109588" y="160020"/>
                  </a:lnTo>
                  <a:lnTo>
                    <a:pt x="109588" y="135890"/>
                  </a:lnTo>
                  <a:lnTo>
                    <a:pt x="28092" y="135890"/>
                  </a:lnTo>
                  <a:lnTo>
                    <a:pt x="28092" y="91440"/>
                  </a:lnTo>
                  <a:lnTo>
                    <a:pt x="28105" y="90170"/>
                  </a:lnTo>
                  <a:lnTo>
                    <a:pt x="88023" y="90170"/>
                  </a:lnTo>
                  <a:lnTo>
                    <a:pt x="88023" y="91440"/>
                  </a:lnTo>
                  <a:lnTo>
                    <a:pt x="108000" y="91440"/>
                  </a:lnTo>
                  <a:lnTo>
                    <a:pt x="108000" y="90170"/>
                  </a:lnTo>
                  <a:lnTo>
                    <a:pt x="108013" y="66040"/>
                  </a:lnTo>
                  <a:lnTo>
                    <a:pt x="28168" y="66040"/>
                  </a:lnTo>
                  <a:lnTo>
                    <a:pt x="28168" y="25400"/>
                  </a:lnTo>
                  <a:lnTo>
                    <a:pt x="109728" y="25400"/>
                  </a:lnTo>
                  <a:lnTo>
                    <a:pt x="109728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45" name="object 4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361693" y="4922629"/>
              <a:ext cx="163563" cy="171526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5552057" y="4925367"/>
              <a:ext cx="423388" cy="162915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6000080" y="4925831"/>
              <a:ext cx="28575" cy="160020"/>
            </a:xfrm>
            <a:custGeom>
              <a:avLst/>
              <a:gdLst/>
              <a:ahLst/>
              <a:cxnLst/>
              <a:rect l="l" t="t" r="r" b="b"/>
              <a:pathLst>
                <a:path w="28575" h="160020">
                  <a:moveTo>
                    <a:pt x="28244" y="25"/>
                  </a:moveTo>
                  <a:lnTo>
                    <a:pt x="190" y="0"/>
                  </a:lnTo>
                  <a:lnTo>
                    <a:pt x="0" y="159969"/>
                  </a:lnTo>
                  <a:lnTo>
                    <a:pt x="28079" y="159994"/>
                  </a:lnTo>
                  <a:lnTo>
                    <a:pt x="28244" y="25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48" name="object 48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062187" y="4925907"/>
              <a:ext cx="466473" cy="160392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6555613" y="4926381"/>
              <a:ext cx="784860" cy="161290"/>
            </a:xfrm>
            <a:custGeom>
              <a:avLst/>
              <a:gdLst/>
              <a:ahLst/>
              <a:cxnLst/>
              <a:rect l="l" t="t" r="r" b="b"/>
              <a:pathLst>
                <a:path w="784859" h="161289">
                  <a:moveTo>
                    <a:pt x="109740" y="0"/>
                  </a:moveTo>
                  <a:lnTo>
                    <a:pt x="139" y="0"/>
                  </a:lnTo>
                  <a:lnTo>
                    <a:pt x="139" y="25400"/>
                  </a:lnTo>
                  <a:lnTo>
                    <a:pt x="101" y="66040"/>
                  </a:lnTo>
                  <a:lnTo>
                    <a:pt x="76" y="90170"/>
                  </a:lnTo>
                  <a:lnTo>
                    <a:pt x="63" y="91440"/>
                  </a:lnTo>
                  <a:lnTo>
                    <a:pt x="38" y="135890"/>
                  </a:lnTo>
                  <a:lnTo>
                    <a:pt x="0" y="160020"/>
                  </a:lnTo>
                  <a:lnTo>
                    <a:pt x="109588" y="160020"/>
                  </a:lnTo>
                  <a:lnTo>
                    <a:pt x="109588" y="135890"/>
                  </a:lnTo>
                  <a:lnTo>
                    <a:pt x="28092" y="135890"/>
                  </a:lnTo>
                  <a:lnTo>
                    <a:pt x="28092" y="91440"/>
                  </a:lnTo>
                  <a:lnTo>
                    <a:pt x="28117" y="90170"/>
                  </a:lnTo>
                  <a:lnTo>
                    <a:pt x="94678" y="90170"/>
                  </a:lnTo>
                  <a:lnTo>
                    <a:pt x="94678" y="91440"/>
                  </a:lnTo>
                  <a:lnTo>
                    <a:pt x="107988" y="91440"/>
                  </a:lnTo>
                  <a:lnTo>
                    <a:pt x="107988" y="90170"/>
                  </a:lnTo>
                  <a:lnTo>
                    <a:pt x="108000" y="66040"/>
                  </a:lnTo>
                  <a:lnTo>
                    <a:pt x="28181" y="66040"/>
                  </a:lnTo>
                  <a:lnTo>
                    <a:pt x="28181" y="25400"/>
                  </a:lnTo>
                  <a:lnTo>
                    <a:pt x="109740" y="25400"/>
                  </a:lnTo>
                  <a:lnTo>
                    <a:pt x="109740" y="0"/>
                  </a:lnTo>
                  <a:close/>
                </a:path>
                <a:path w="784859" h="161289">
                  <a:moveTo>
                    <a:pt x="322846" y="50482"/>
                  </a:moveTo>
                  <a:lnTo>
                    <a:pt x="319455" y="31140"/>
                  </a:lnTo>
                  <a:lnTo>
                    <a:pt x="315582" y="24980"/>
                  </a:lnTo>
                  <a:lnTo>
                    <a:pt x="309448" y="15201"/>
                  </a:lnTo>
                  <a:lnTo>
                    <a:pt x="294055" y="4965"/>
                  </a:lnTo>
                  <a:lnTo>
                    <a:pt x="294055" y="50482"/>
                  </a:lnTo>
                  <a:lnTo>
                    <a:pt x="292036" y="60794"/>
                  </a:lnTo>
                  <a:lnTo>
                    <a:pt x="286423" y="68732"/>
                  </a:lnTo>
                  <a:lnTo>
                    <a:pt x="277837" y="73837"/>
                  </a:lnTo>
                  <a:lnTo>
                    <a:pt x="266966" y="75628"/>
                  </a:lnTo>
                  <a:lnTo>
                    <a:pt x="228307" y="75615"/>
                  </a:lnTo>
                  <a:lnTo>
                    <a:pt x="228358" y="24980"/>
                  </a:lnTo>
                  <a:lnTo>
                    <a:pt x="267004" y="25031"/>
                  </a:lnTo>
                  <a:lnTo>
                    <a:pt x="294055" y="50482"/>
                  </a:lnTo>
                  <a:lnTo>
                    <a:pt x="294055" y="4965"/>
                  </a:lnTo>
                  <a:lnTo>
                    <a:pt x="293141" y="4356"/>
                  </a:lnTo>
                  <a:lnTo>
                    <a:pt x="270852" y="330"/>
                  </a:lnTo>
                  <a:lnTo>
                    <a:pt x="200342" y="254"/>
                  </a:lnTo>
                  <a:lnTo>
                    <a:pt x="200177" y="160248"/>
                  </a:lnTo>
                  <a:lnTo>
                    <a:pt x="228219" y="160274"/>
                  </a:lnTo>
                  <a:lnTo>
                    <a:pt x="228295" y="100317"/>
                  </a:lnTo>
                  <a:lnTo>
                    <a:pt x="270738" y="100342"/>
                  </a:lnTo>
                  <a:lnTo>
                    <a:pt x="270878" y="100317"/>
                  </a:lnTo>
                  <a:lnTo>
                    <a:pt x="292938" y="96393"/>
                  </a:lnTo>
                  <a:lnTo>
                    <a:pt x="309283" y="85598"/>
                  </a:lnTo>
                  <a:lnTo>
                    <a:pt x="315620" y="75628"/>
                  </a:lnTo>
                  <a:lnTo>
                    <a:pt x="319379" y="69723"/>
                  </a:lnTo>
                  <a:lnTo>
                    <a:pt x="322846" y="50482"/>
                  </a:lnTo>
                  <a:close/>
                </a:path>
                <a:path w="784859" h="161289">
                  <a:moveTo>
                    <a:pt x="472325" y="160528"/>
                  </a:moveTo>
                  <a:lnTo>
                    <a:pt x="460159" y="129463"/>
                  </a:lnTo>
                  <a:lnTo>
                    <a:pt x="450519" y="104838"/>
                  </a:lnTo>
                  <a:lnTo>
                    <a:pt x="420839" y="28994"/>
                  </a:lnTo>
                  <a:lnTo>
                    <a:pt x="420839" y="104838"/>
                  </a:lnTo>
                  <a:lnTo>
                    <a:pt x="363270" y="104762"/>
                  </a:lnTo>
                  <a:lnTo>
                    <a:pt x="392150" y="28536"/>
                  </a:lnTo>
                  <a:lnTo>
                    <a:pt x="420839" y="104838"/>
                  </a:lnTo>
                  <a:lnTo>
                    <a:pt x="420839" y="28994"/>
                  </a:lnTo>
                  <a:lnTo>
                    <a:pt x="420662" y="28536"/>
                  </a:lnTo>
                  <a:lnTo>
                    <a:pt x="409676" y="482"/>
                  </a:lnTo>
                  <a:lnTo>
                    <a:pt x="374662" y="431"/>
                  </a:lnTo>
                  <a:lnTo>
                    <a:pt x="311658" y="160350"/>
                  </a:lnTo>
                  <a:lnTo>
                    <a:pt x="343560" y="160375"/>
                  </a:lnTo>
                  <a:lnTo>
                    <a:pt x="355333" y="129463"/>
                  </a:lnTo>
                  <a:lnTo>
                    <a:pt x="428739" y="129540"/>
                  </a:lnTo>
                  <a:lnTo>
                    <a:pt x="440461" y="160502"/>
                  </a:lnTo>
                  <a:lnTo>
                    <a:pt x="472325" y="160528"/>
                  </a:lnTo>
                  <a:close/>
                </a:path>
                <a:path w="784859" h="161289">
                  <a:moveTo>
                    <a:pt x="613562" y="160667"/>
                  </a:moveTo>
                  <a:lnTo>
                    <a:pt x="576186" y="100838"/>
                  </a:lnTo>
                  <a:lnTo>
                    <a:pt x="574294" y="97815"/>
                  </a:lnTo>
                  <a:lnTo>
                    <a:pt x="588441" y="93141"/>
                  </a:lnTo>
                  <a:lnTo>
                    <a:pt x="600659" y="83756"/>
                  </a:lnTo>
                  <a:lnTo>
                    <a:pt x="605256" y="76187"/>
                  </a:lnTo>
                  <a:lnTo>
                    <a:pt x="609231" y="69646"/>
                  </a:lnTo>
                  <a:lnTo>
                    <a:pt x="608749" y="30429"/>
                  </a:lnTo>
                  <a:lnTo>
                    <a:pt x="583679" y="5626"/>
                  </a:lnTo>
                  <a:lnTo>
                    <a:pt x="583679" y="50533"/>
                  </a:lnTo>
                  <a:lnTo>
                    <a:pt x="581621" y="61125"/>
                  </a:lnTo>
                  <a:lnTo>
                    <a:pt x="575945" y="69215"/>
                  </a:lnTo>
                  <a:lnTo>
                    <a:pt x="567283" y="74383"/>
                  </a:lnTo>
                  <a:lnTo>
                    <a:pt x="556336" y="76187"/>
                  </a:lnTo>
                  <a:lnTo>
                    <a:pt x="517715" y="76136"/>
                  </a:lnTo>
                  <a:lnTo>
                    <a:pt x="517753" y="25311"/>
                  </a:lnTo>
                  <a:lnTo>
                    <a:pt x="556412" y="25361"/>
                  </a:lnTo>
                  <a:lnTo>
                    <a:pt x="567347" y="27152"/>
                  </a:lnTo>
                  <a:lnTo>
                    <a:pt x="575983" y="32219"/>
                  </a:lnTo>
                  <a:lnTo>
                    <a:pt x="581647" y="40144"/>
                  </a:lnTo>
                  <a:lnTo>
                    <a:pt x="583679" y="50533"/>
                  </a:lnTo>
                  <a:lnTo>
                    <a:pt x="583679" y="5626"/>
                  </a:lnTo>
                  <a:lnTo>
                    <a:pt x="581571" y="4305"/>
                  </a:lnTo>
                  <a:lnTo>
                    <a:pt x="560006" y="622"/>
                  </a:lnTo>
                  <a:lnTo>
                    <a:pt x="489737" y="546"/>
                  </a:lnTo>
                  <a:lnTo>
                    <a:pt x="489572" y="160540"/>
                  </a:lnTo>
                  <a:lnTo>
                    <a:pt x="517626" y="160566"/>
                  </a:lnTo>
                  <a:lnTo>
                    <a:pt x="517677" y="100838"/>
                  </a:lnTo>
                  <a:lnTo>
                    <a:pt x="545757" y="100863"/>
                  </a:lnTo>
                  <a:lnTo>
                    <a:pt x="580936" y="160616"/>
                  </a:lnTo>
                  <a:lnTo>
                    <a:pt x="613562" y="160667"/>
                  </a:lnTo>
                  <a:close/>
                </a:path>
                <a:path w="784859" h="161289">
                  <a:moveTo>
                    <a:pt x="784491" y="160845"/>
                  </a:moveTo>
                  <a:lnTo>
                    <a:pt x="772325" y="129781"/>
                  </a:lnTo>
                  <a:lnTo>
                    <a:pt x="762685" y="105156"/>
                  </a:lnTo>
                  <a:lnTo>
                    <a:pt x="733018" y="29375"/>
                  </a:lnTo>
                  <a:lnTo>
                    <a:pt x="733018" y="105156"/>
                  </a:lnTo>
                  <a:lnTo>
                    <a:pt x="675449" y="105079"/>
                  </a:lnTo>
                  <a:lnTo>
                    <a:pt x="704316" y="28854"/>
                  </a:lnTo>
                  <a:lnTo>
                    <a:pt x="733018" y="105156"/>
                  </a:lnTo>
                  <a:lnTo>
                    <a:pt x="733018" y="29375"/>
                  </a:lnTo>
                  <a:lnTo>
                    <a:pt x="732815" y="28854"/>
                  </a:lnTo>
                  <a:lnTo>
                    <a:pt x="721842" y="825"/>
                  </a:lnTo>
                  <a:lnTo>
                    <a:pt x="686841" y="774"/>
                  </a:lnTo>
                  <a:lnTo>
                    <a:pt x="623836" y="160667"/>
                  </a:lnTo>
                  <a:lnTo>
                    <a:pt x="655739" y="160718"/>
                  </a:lnTo>
                  <a:lnTo>
                    <a:pt x="667499" y="129781"/>
                  </a:lnTo>
                  <a:lnTo>
                    <a:pt x="740892" y="129857"/>
                  </a:lnTo>
                  <a:lnTo>
                    <a:pt x="752627" y="160794"/>
                  </a:lnTo>
                  <a:lnTo>
                    <a:pt x="784491" y="160845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50" name="object 50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093786" y="5139579"/>
              <a:ext cx="320170" cy="181216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4509829" y="5142479"/>
              <a:ext cx="151803" cy="175196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4691291" y="5139626"/>
              <a:ext cx="820419" cy="181610"/>
            </a:xfrm>
            <a:custGeom>
              <a:avLst/>
              <a:gdLst/>
              <a:ahLst/>
              <a:cxnLst/>
              <a:rect l="l" t="t" r="r" b="b"/>
              <a:pathLst>
                <a:path w="820419" h="181610">
                  <a:moveTo>
                    <a:pt x="179120" y="90589"/>
                  </a:moveTo>
                  <a:lnTo>
                    <a:pt x="172478" y="54406"/>
                  </a:lnTo>
                  <a:lnTo>
                    <a:pt x="155003" y="27343"/>
                  </a:lnTo>
                  <a:lnTo>
                    <a:pt x="153936" y="25704"/>
                  </a:lnTo>
                  <a:lnTo>
                    <a:pt x="147586" y="21475"/>
                  </a:lnTo>
                  <a:lnTo>
                    <a:pt x="147586" y="90614"/>
                  </a:lnTo>
                  <a:lnTo>
                    <a:pt x="143471" y="115684"/>
                  </a:lnTo>
                  <a:lnTo>
                    <a:pt x="131775" y="135750"/>
                  </a:lnTo>
                  <a:lnTo>
                    <a:pt x="113474" y="149059"/>
                  </a:lnTo>
                  <a:lnTo>
                    <a:pt x="89560" y="153885"/>
                  </a:lnTo>
                  <a:lnTo>
                    <a:pt x="65532" y="149059"/>
                  </a:lnTo>
                  <a:lnTo>
                    <a:pt x="47231" y="135737"/>
                  </a:lnTo>
                  <a:lnTo>
                    <a:pt x="35598" y="115671"/>
                  </a:lnTo>
                  <a:lnTo>
                    <a:pt x="31521" y="90589"/>
                  </a:lnTo>
                  <a:lnTo>
                    <a:pt x="35610" y="65417"/>
                  </a:lnTo>
                  <a:lnTo>
                    <a:pt x="47244" y="45377"/>
                  </a:lnTo>
                  <a:lnTo>
                    <a:pt x="65544" y="32118"/>
                  </a:lnTo>
                  <a:lnTo>
                    <a:pt x="89560" y="27343"/>
                  </a:lnTo>
                  <a:lnTo>
                    <a:pt x="113474" y="32131"/>
                  </a:lnTo>
                  <a:lnTo>
                    <a:pt x="131775" y="45377"/>
                  </a:lnTo>
                  <a:lnTo>
                    <a:pt x="143471" y="65443"/>
                  </a:lnTo>
                  <a:lnTo>
                    <a:pt x="147586" y="90614"/>
                  </a:lnTo>
                  <a:lnTo>
                    <a:pt x="147586" y="21475"/>
                  </a:lnTo>
                  <a:lnTo>
                    <a:pt x="125628" y="6819"/>
                  </a:lnTo>
                  <a:lnTo>
                    <a:pt x="89585" y="0"/>
                  </a:lnTo>
                  <a:lnTo>
                    <a:pt x="53403" y="6819"/>
                  </a:lnTo>
                  <a:lnTo>
                    <a:pt x="25082" y="25717"/>
                  </a:lnTo>
                  <a:lnTo>
                    <a:pt x="6616" y="54419"/>
                  </a:lnTo>
                  <a:lnTo>
                    <a:pt x="0" y="90614"/>
                  </a:lnTo>
                  <a:lnTo>
                    <a:pt x="6616" y="126822"/>
                  </a:lnTo>
                  <a:lnTo>
                    <a:pt x="25107" y="155524"/>
                  </a:lnTo>
                  <a:lnTo>
                    <a:pt x="53428" y="174421"/>
                  </a:lnTo>
                  <a:lnTo>
                    <a:pt x="89560" y="181229"/>
                  </a:lnTo>
                  <a:lnTo>
                    <a:pt x="125603" y="174421"/>
                  </a:lnTo>
                  <a:lnTo>
                    <a:pt x="153936" y="155511"/>
                  </a:lnTo>
                  <a:lnTo>
                    <a:pt x="154990" y="153885"/>
                  </a:lnTo>
                  <a:lnTo>
                    <a:pt x="172478" y="126796"/>
                  </a:lnTo>
                  <a:lnTo>
                    <a:pt x="179120" y="90589"/>
                  </a:lnTo>
                  <a:close/>
                </a:path>
                <a:path w="820419" h="181610">
                  <a:moveTo>
                    <a:pt x="336423" y="126885"/>
                  </a:moveTo>
                  <a:lnTo>
                    <a:pt x="320509" y="91884"/>
                  </a:lnTo>
                  <a:lnTo>
                    <a:pt x="285496" y="75907"/>
                  </a:lnTo>
                  <a:lnTo>
                    <a:pt x="250469" y="65976"/>
                  </a:lnTo>
                  <a:lnTo>
                    <a:pt x="234556" y="49149"/>
                  </a:lnTo>
                  <a:lnTo>
                    <a:pt x="236639" y="40309"/>
                  </a:lnTo>
                  <a:lnTo>
                    <a:pt x="242557" y="33413"/>
                  </a:lnTo>
                  <a:lnTo>
                    <a:pt x="251828" y="28930"/>
                  </a:lnTo>
                  <a:lnTo>
                    <a:pt x="263956" y="27343"/>
                  </a:lnTo>
                  <a:lnTo>
                    <a:pt x="277736" y="28536"/>
                  </a:lnTo>
                  <a:lnTo>
                    <a:pt x="291122" y="32232"/>
                  </a:lnTo>
                  <a:lnTo>
                    <a:pt x="303669" y="38531"/>
                  </a:lnTo>
                  <a:lnTo>
                    <a:pt x="314909" y="47561"/>
                  </a:lnTo>
                  <a:lnTo>
                    <a:pt x="332257" y="24714"/>
                  </a:lnTo>
                  <a:lnTo>
                    <a:pt x="319087" y="14224"/>
                  </a:lnTo>
                  <a:lnTo>
                    <a:pt x="303695" y="6477"/>
                  </a:lnTo>
                  <a:lnTo>
                    <a:pt x="286232" y="1676"/>
                  </a:lnTo>
                  <a:lnTo>
                    <a:pt x="266852" y="38"/>
                  </a:lnTo>
                  <a:lnTo>
                    <a:pt x="240601" y="3975"/>
                  </a:lnTo>
                  <a:lnTo>
                    <a:pt x="220484" y="14833"/>
                  </a:lnTo>
                  <a:lnTo>
                    <a:pt x="207594" y="31153"/>
                  </a:lnTo>
                  <a:lnTo>
                    <a:pt x="203047" y="51511"/>
                  </a:lnTo>
                  <a:lnTo>
                    <a:pt x="218960" y="85712"/>
                  </a:lnTo>
                  <a:lnTo>
                    <a:pt x="253987" y="100977"/>
                  </a:lnTo>
                  <a:lnTo>
                    <a:pt x="289001" y="111074"/>
                  </a:lnTo>
                  <a:lnTo>
                    <a:pt x="304914" y="129768"/>
                  </a:lnTo>
                  <a:lnTo>
                    <a:pt x="303009" y="138518"/>
                  </a:lnTo>
                  <a:lnTo>
                    <a:pt x="296900" y="146278"/>
                  </a:lnTo>
                  <a:lnTo>
                    <a:pt x="286080" y="151815"/>
                  </a:lnTo>
                  <a:lnTo>
                    <a:pt x="269976" y="153924"/>
                  </a:lnTo>
                  <a:lnTo>
                    <a:pt x="252691" y="151917"/>
                  </a:lnTo>
                  <a:lnTo>
                    <a:pt x="237553" y="146532"/>
                  </a:lnTo>
                  <a:lnTo>
                    <a:pt x="224790" y="138734"/>
                  </a:lnTo>
                  <a:lnTo>
                    <a:pt x="214566" y="129489"/>
                  </a:lnTo>
                  <a:lnTo>
                    <a:pt x="197218" y="153377"/>
                  </a:lnTo>
                  <a:lnTo>
                    <a:pt x="210502" y="164617"/>
                  </a:lnTo>
                  <a:lnTo>
                    <a:pt x="226745" y="173431"/>
                  </a:lnTo>
                  <a:lnTo>
                    <a:pt x="246075" y="179184"/>
                  </a:lnTo>
                  <a:lnTo>
                    <a:pt x="268643" y="181229"/>
                  </a:lnTo>
                  <a:lnTo>
                    <a:pt x="299085" y="176847"/>
                  </a:lnTo>
                  <a:lnTo>
                    <a:pt x="320179" y="164998"/>
                  </a:lnTo>
                  <a:lnTo>
                    <a:pt x="332460" y="147688"/>
                  </a:lnTo>
                  <a:lnTo>
                    <a:pt x="336423" y="126885"/>
                  </a:lnTo>
                  <a:close/>
                </a:path>
                <a:path w="820419" h="181610">
                  <a:moveTo>
                    <a:pt x="492442" y="126911"/>
                  </a:moveTo>
                  <a:lnTo>
                    <a:pt x="476516" y="91909"/>
                  </a:lnTo>
                  <a:lnTo>
                    <a:pt x="441502" y="75920"/>
                  </a:lnTo>
                  <a:lnTo>
                    <a:pt x="406476" y="65989"/>
                  </a:lnTo>
                  <a:lnTo>
                    <a:pt x="390575" y="49149"/>
                  </a:lnTo>
                  <a:lnTo>
                    <a:pt x="392645" y="40309"/>
                  </a:lnTo>
                  <a:lnTo>
                    <a:pt x="398564" y="33426"/>
                  </a:lnTo>
                  <a:lnTo>
                    <a:pt x="407835" y="28956"/>
                  </a:lnTo>
                  <a:lnTo>
                    <a:pt x="419989" y="27368"/>
                  </a:lnTo>
                  <a:lnTo>
                    <a:pt x="433730" y="28575"/>
                  </a:lnTo>
                  <a:lnTo>
                    <a:pt x="447116" y="32258"/>
                  </a:lnTo>
                  <a:lnTo>
                    <a:pt x="459676" y="38557"/>
                  </a:lnTo>
                  <a:lnTo>
                    <a:pt x="470941" y="47586"/>
                  </a:lnTo>
                  <a:lnTo>
                    <a:pt x="488251" y="24739"/>
                  </a:lnTo>
                  <a:lnTo>
                    <a:pt x="475081" y="14249"/>
                  </a:lnTo>
                  <a:lnTo>
                    <a:pt x="459701" y="6502"/>
                  </a:lnTo>
                  <a:lnTo>
                    <a:pt x="442252" y="1689"/>
                  </a:lnTo>
                  <a:lnTo>
                    <a:pt x="422884" y="38"/>
                  </a:lnTo>
                  <a:lnTo>
                    <a:pt x="396608" y="3975"/>
                  </a:lnTo>
                  <a:lnTo>
                    <a:pt x="376478" y="14833"/>
                  </a:lnTo>
                  <a:lnTo>
                    <a:pt x="363588" y="31165"/>
                  </a:lnTo>
                  <a:lnTo>
                    <a:pt x="359041" y="51511"/>
                  </a:lnTo>
                  <a:lnTo>
                    <a:pt x="374954" y="85725"/>
                  </a:lnTo>
                  <a:lnTo>
                    <a:pt x="409981" y="100990"/>
                  </a:lnTo>
                  <a:lnTo>
                    <a:pt x="445008" y="111099"/>
                  </a:lnTo>
                  <a:lnTo>
                    <a:pt x="460933" y="129794"/>
                  </a:lnTo>
                  <a:lnTo>
                    <a:pt x="459016" y="138557"/>
                  </a:lnTo>
                  <a:lnTo>
                    <a:pt x="452907" y="146304"/>
                  </a:lnTo>
                  <a:lnTo>
                    <a:pt x="442087" y="151828"/>
                  </a:lnTo>
                  <a:lnTo>
                    <a:pt x="425996" y="153949"/>
                  </a:lnTo>
                  <a:lnTo>
                    <a:pt x="408686" y="151942"/>
                  </a:lnTo>
                  <a:lnTo>
                    <a:pt x="393560" y="146558"/>
                  </a:lnTo>
                  <a:lnTo>
                    <a:pt x="380796" y="138772"/>
                  </a:lnTo>
                  <a:lnTo>
                    <a:pt x="370598" y="129540"/>
                  </a:lnTo>
                  <a:lnTo>
                    <a:pt x="353263" y="153428"/>
                  </a:lnTo>
                  <a:lnTo>
                    <a:pt x="366509" y="164630"/>
                  </a:lnTo>
                  <a:lnTo>
                    <a:pt x="382752" y="173443"/>
                  </a:lnTo>
                  <a:lnTo>
                    <a:pt x="402107" y="179197"/>
                  </a:lnTo>
                  <a:lnTo>
                    <a:pt x="424700" y="181279"/>
                  </a:lnTo>
                  <a:lnTo>
                    <a:pt x="455104" y="176872"/>
                  </a:lnTo>
                  <a:lnTo>
                    <a:pt x="476186" y="165023"/>
                  </a:lnTo>
                  <a:lnTo>
                    <a:pt x="488467" y="147701"/>
                  </a:lnTo>
                  <a:lnTo>
                    <a:pt x="492442" y="126911"/>
                  </a:lnTo>
                  <a:close/>
                </a:path>
                <a:path w="820419" h="181610">
                  <a:moveTo>
                    <a:pt x="675767" y="178155"/>
                  </a:moveTo>
                  <a:lnTo>
                    <a:pt x="662470" y="144272"/>
                  </a:lnTo>
                  <a:lnTo>
                    <a:pt x="651852" y="117233"/>
                  </a:lnTo>
                  <a:lnTo>
                    <a:pt x="619277" y="34277"/>
                  </a:lnTo>
                  <a:lnTo>
                    <a:pt x="619277" y="117233"/>
                  </a:lnTo>
                  <a:lnTo>
                    <a:pt x="556285" y="117208"/>
                  </a:lnTo>
                  <a:lnTo>
                    <a:pt x="587806" y="33693"/>
                  </a:lnTo>
                  <a:lnTo>
                    <a:pt x="619277" y="117233"/>
                  </a:lnTo>
                  <a:lnTo>
                    <a:pt x="619277" y="34277"/>
                  </a:lnTo>
                  <a:lnTo>
                    <a:pt x="619048" y="33693"/>
                  </a:lnTo>
                  <a:lnTo>
                    <a:pt x="606983" y="2959"/>
                  </a:lnTo>
                  <a:lnTo>
                    <a:pt x="568617" y="2959"/>
                  </a:lnTo>
                  <a:lnTo>
                    <a:pt x="499795" y="178130"/>
                  </a:lnTo>
                  <a:lnTo>
                    <a:pt x="534746" y="178130"/>
                  </a:lnTo>
                  <a:lnTo>
                    <a:pt x="547611" y="144272"/>
                  </a:lnTo>
                  <a:lnTo>
                    <a:pt x="627964" y="144272"/>
                  </a:lnTo>
                  <a:lnTo>
                    <a:pt x="640842" y="178155"/>
                  </a:lnTo>
                  <a:lnTo>
                    <a:pt x="675767" y="178155"/>
                  </a:lnTo>
                  <a:close/>
                </a:path>
                <a:path w="820419" h="181610">
                  <a:moveTo>
                    <a:pt x="819950" y="126949"/>
                  </a:moveTo>
                  <a:lnTo>
                    <a:pt x="804037" y="91960"/>
                  </a:lnTo>
                  <a:lnTo>
                    <a:pt x="769010" y="75984"/>
                  </a:lnTo>
                  <a:lnTo>
                    <a:pt x="733996" y="66065"/>
                  </a:lnTo>
                  <a:lnTo>
                    <a:pt x="718083" y="49212"/>
                  </a:lnTo>
                  <a:lnTo>
                    <a:pt x="720153" y="40373"/>
                  </a:lnTo>
                  <a:lnTo>
                    <a:pt x="726084" y="33489"/>
                  </a:lnTo>
                  <a:lnTo>
                    <a:pt x="735355" y="29006"/>
                  </a:lnTo>
                  <a:lnTo>
                    <a:pt x="747496" y="27406"/>
                  </a:lnTo>
                  <a:lnTo>
                    <a:pt x="761250" y="28613"/>
                  </a:lnTo>
                  <a:lnTo>
                    <a:pt x="774649" y="32308"/>
                  </a:lnTo>
                  <a:lnTo>
                    <a:pt x="787196" y="38608"/>
                  </a:lnTo>
                  <a:lnTo>
                    <a:pt x="798436" y="47650"/>
                  </a:lnTo>
                  <a:lnTo>
                    <a:pt x="815771" y="24777"/>
                  </a:lnTo>
                  <a:lnTo>
                    <a:pt x="802589" y="14287"/>
                  </a:lnTo>
                  <a:lnTo>
                    <a:pt x="787209" y="6540"/>
                  </a:lnTo>
                  <a:lnTo>
                    <a:pt x="769759" y="1752"/>
                  </a:lnTo>
                  <a:lnTo>
                    <a:pt x="750392" y="101"/>
                  </a:lnTo>
                  <a:lnTo>
                    <a:pt x="724128" y="4038"/>
                  </a:lnTo>
                  <a:lnTo>
                    <a:pt x="703999" y="14909"/>
                  </a:lnTo>
                  <a:lnTo>
                    <a:pt x="691108" y="31242"/>
                  </a:lnTo>
                  <a:lnTo>
                    <a:pt x="686574" y="51574"/>
                  </a:lnTo>
                  <a:lnTo>
                    <a:pt x="702475" y="85788"/>
                  </a:lnTo>
                  <a:lnTo>
                    <a:pt x="737489" y="101053"/>
                  </a:lnTo>
                  <a:lnTo>
                    <a:pt x="772502" y="111163"/>
                  </a:lnTo>
                  <a:lnTo>
                    <a:pt x="788428" y="129832"/>
                  </a:lnTo>
                  <a:lnTo>
                    <a:pt x="786511" y="138607"/>
                  </a:lnTo>
                  <a:lnTo>
                    <a:pt x="780415" y="146354"/>
                  </a:lnTo>
                  <a:lnTo>
                    <a:pt x="769594" y="151892"/>
                  </a:lnTo>
                  <a:lnTo>
                    <a:pt x="753503" y="153987"/>
                  </a:lnTo>
                  <a:lnTo>
                    <a:pt x="736206" y="151980"/>
                  </a:lnTo>
                  <a:lnTo>
                    <a:pt x="721080" y="146608"/>
                  </a:lnTo>
                  <a:lnTo>
                    <a:pt x="708304" y="138811"/>
                  </a:lnTo>
                  <a:lnTo>
                    <a:pt x="698093" y="129552"/>
                  </a:lnTo>
                  <a:lnTo>
                    <a:pt x="680745" y="153466"/>
                  </a:lnTo>
                  <a:lnTo>
                    <a:pt x="694016" y="164680"/>
                  </a:lnTo>
                  <a:lnTo>
                    <a:pt x="710260" y="173482"/>
                  </a:lnTo>
                  <a:lnTo>
                    <a:pt x="729615" y="179235"/>
                  </a:lnTo>
                  <a:lnTo>
                    <a:pt x="752182" y="181292"/>
                  </a:lnTo>
                  <a:lnTo>
                    <a:pt x="782599" y="176911"/>
                  </a:lnTo>
                  <a:lnTo>
                    <a:pt x="803694" y="165061"/>
                  </a:lnTo>
                  <a:lnTo>
                    <a:pt x="815962" y="147739"/>
                  </a:lnTo>
                  <a:lnTo>
                    <a:pt x="819950" y="126949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53" name="object 53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5599508" y="5139747"/>
              <a:ext cx="162305" cy="181228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786231" y="5142674"/>
              <a:ext cx="135762" cy="175196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5951438" y="5142701"/>
              <a:ext cx="31115" cy="175260"/>
            </a:xfrm>
            <a:custGeom>
              <a:avLst/>
              <a:gdLst/>
              <a:ahLst/>
              <a:cxnLst/>
              <a:rect l="l" t="t" r="r" b="b"/>
              <a:pathLst>
                <a:path w="31114" h="175260">
                  <a:moveTo>
                    <a:pt x="30721" y="0"/>
                  </a:moveTo>
                  <a:lnTo>
                    <a:pt x="25" y="0"/>
                  </a:lnTo>
                  <a:lnTo>
                    <a:pt x="0" y="175171"/>
                  </a:lnTo>
                  <a:lnTo>
                    <a:pt x="30695" y="175171"/>
                  </a:lnTo>
                  <a:lnTo>
                    <a:pt x="30721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56" name="object 56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001330" y="5142701"/>
              <a:ext cx="346687" cy="175221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6377706" y="5139870"/>
              <a:ext cx="487413" cy="227964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3579412" y="2857992"/>
              <a:ext cx="703580" cy="585470"/>
            </a:xfrm>
            <a:custGeom>
              <a:avLst/>
              <a:gdLst/>
              <a:ahLst/>
              <a:cxnLst/>
              <a:rect l="l" t="t" r="r" b="b"/>
              <a:pathLst>
                <a:path w="703579" h="585470">
                  <a:moveTo>
                    <a:pt x="166082" y="13278"/>
                  </a:moveTo>
                  <a:lnTo>
                    <a:pt x="104383" y="24971"/>
                  </a:lnTo>
                  <a:lnTo>
                    <a:pt x="0" y="55196"/>
                  </a:lnTo>
                  <a:lnTo>
                    <a:pt x="31851" y="584926"/>
                  </a:lnTo>
                  <a:lnTo>
                    <a:pt x="225577" y="573267"/>
                  </a:lnTo>
                  <a:lnTo>
                    <a:pt x="220799" y="523788"/>
                  </a:lnTo>
                  <a:lnTo>
                    <a:pt x="211378" y="417063"/>
                  </a:lnTo>
                  <a:lnTo>
                    <a:pt x="204681" y="315663"/>
                  </a:lnTo>
                  <a:lnTo>
                    <a:pt x="208076" y="282158"/>
                  </a:lnTo>
                  <a:lnTo>
                    <a:pt x="489187" y="282158"/>
                  </a:lnTo>
                  <a:lnTo>
                    <a:pt x="489603" y="280468"/>
                  </a:lnTo>
                  <a:lnTo>
                    <a:pt x="351726" y="280468"/>
                  </a:lnTo>
                  <a:lnTo>
                    <a:pt x="351763" y="280325"/>
                  </a:lnTo>
                  <a:lnTo>
                    <a:pt x="346403" y="256255"/>
                  </a:lnTo>
                  <a:lnTo>
                    <a:pt x="329633" y="195877"/>
                  </a:lnTo>
                  <a:lnTo>
                    <a:pt x="300563" y="117587"/>
                  </a:lnTo>
                  <a:lnTo>
                    <a:pt x="258279" y="39664"/>
                  </a:lnTo>
                  <a:lnTo>
                    <a:pt x="209310" y="18661"/>
                  </a:lnTo>
                  <a:lnTo>
                    <a:pt x="166082" y="13278"/>
                  </a:lnTo>
                  <a:close/>
                </a:path>
                <a:path w="703579" h="585470">
                  <a:moveTo>
                    <a:pt x="208129" y="282260"/>
                  </a:moveTo>
                  <a:lnTo>
                    <a:pt x="318820" y="567666"/>
                  </a:lnTo>
                  <a:lnTo>
                    <a:pt x="420331" y="561558"/>
                  </a:lnTo>
                  <a:lnTo>
                    <a:pt x="483933" y="303475"/>
                  </a:lnTo>
                  <a:lnTo>
                    <a:pt x="218974" y="303475"/>
                  </a:lnTo>
                  <a:lnTo>
                    <a:pt x="208129" y="282260"/>
                  </a:lnTo>
                  <a:close/>
                </a:path>
                <a:path w="703579" h="585470">
                  <a:moveTo>
                    <a:pt x="685839" y="256580"/>
                  </a:moveTo>
                  <a:lnTo>
                    <a:pt x="495579" y="256580"/>
                  </a:lnTo>
                  <a:lnTo>
                    <a:pt x="513588" y="555957"/>
                  </a:lnTo>
                  <a:lnTo>
                    <a:pt x="703148" y="544540"/>
                  </a:lnTo>
                  <a:lnTo>
                    <a:pt x="685839" y="256580"/>
                  </a:lnTo>
                  <a:close/>
                </a:path>
                <a:path w="703579" h="585470">
                  <a:moveTo>
                    <a:pt x="489187" y="282158"/>
                  </a:moveTo>
                  <a:lnTo>
                    <a:pt x="208089" y="282158"/>
                  </a:lnTo>
                  <a:lnTo>
                    <a:pt x="218974" y="303475"/>
                  </a:lnTo>
                  <a:lnTo>
                    <a:pt x="483933" y="303475"/>
                  </a:lnTo>
                  <a:lnTo>
                    <a:pt x="489187" y="282158"/>
                  </a:lnTo>
                  <a:close/>
                </a:path>
                <a:path w="703579" h="585470">
                  <a:moveTo>
                    <a:pt x="208089" y="282158"/>
                  </a:moveTo>
                  <a:close/>
                </a:path>
                <a:path w="703579" h="585470">
                  <a:moveTo>
                    <a:pt x="531052" y="0"/>
                  </a:moveTo>
                  <a:lnTo>
                    <a:pt x="443661" y="20423"/>
                  </a:lnTo>
                  <a:lnTo>
                    <a:pt x="418172" y="62170"/>
                  </a:lnTo>
                  <a:lnTo>
                    <a:pt x="400099" y="103173"/>
                  </a:lnTo>
                  <a:lnTo>
                    <a:pt x="380823" y="167813"/>
                  </a:lnTo>
                  <a:lnTo>
                    <a:pt x="351726" y="280468"/>
                  </a:lnTo>
                  <a:lnTo>
                    <a:pt x="489603" y="280468"/>
                  </a:lnTo>
                  <a:lnTo>
                    <a:pt x="495490" y="256580"/>
                  </a:lnTo>
                  <a:lnTo>
                    <a:pt x="685839" y="256580"/>
                  </a:lnTo>
                  <a:lnTo>
                    <a:pt x="671309" y="14835"/>
                  </a:lnTo>
                  <a:lnTo>
                    <a:pt x="653012" y="9192"/>
                  </a:lnTo>
                  <a:lnTo>
                    <a:pt x="603548" y="251"/>
                  </a:lnTo>
                  <a:lnTo>
                    <a:pt x="531052" y="0"/>
                  </a:lnTo>
                  <a:close/>
                </a:path>
              </a:pathLst>
            </a:custGeom>
            <a:solidFill>
              <a:srgbClr val="BBC0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59" name="object 59"/>
            <p:cNvSpPr/>
            <p:nvPr/>
          </p:nvSpPr>
          <p:spPr>
            <a:xfrm>
              <a:off x="4825612" y="2878109"/>
              <a:ext cx="574040" cy="549275"/>
            </a:xfrm>
            <a:custGeom>
              <a:avLst/>
              <a:gdLst/>
              <a:ahLst/>
              <a:cxnLst/>
              <a:rect l="l" t="t" r="r" b="b"/>
              <a:pathLst>
                <a:path w="574039" h="549275">
                  <a:moveTo>
                    <a:pt x="385291" y="0"/>
                  </a:moveTo>
                  <a:lnTo>
                    <a:pt x="334022" y="507"/>
                  </a:lnTo>
                  <a:lnTo>
                    <a:pt x="0" y="18884"/>
                  </a:lnTo>
                  <a:lnTo>
                    <a:pt x="1021" y="97693"/>
                  </a:lnTo>
                  <a:lnTo>
                    <a:pt x="5154" y="273198"/>
                  </a:lnTo>
                  <a:lnTo>
                    <a:pt x="13999" y="454013"/>
                  </a:lnTo>
                  <a:lnTo>
                    <a:pt x="29159" y="548753"/>
                  </a:lnTo>
                  <a:lnTo>
                    <a:pt x="53838" y="546144"/>
                  </a:lnTo>
                  <a:lnTo>
                    <a:pt x="72713" y="544688"/>
                  </a:lnTo>
                  <a:lnTo>
                    <a:pt x="95371" y="543858"/>
                  </a:lnTo>
                  <a:lnTo>
                    <a:pt x="131394" y="543127"/>
                  </a:lnTo>
                  <a:lnTo>
                    <a:pt x="233286" y="537527"/>
                  </a:lnTo>
                  <a:lnTo>
                    <a:pt x="223913" y="366889"/>
                  </a:lnTo>
                  <a:lnTo>
                    <a:pt x="456132" y="366889"/>
                  </a:lnTo>
                  <a:lnTo>
                    <a:pt x="413143" y="311429"/>
                  </a:lnTo>
                  <a:lnTo>
                    <a:pt x="464505" y="295636"/>
                  </a:lnTo>
                  <a:lnTo>
                    <a:pt x="503466" y="271843"/>
                  </a:lnTo>
                  <a:lnTo>
                    <a:pt x="512080" y="262216"/>
                  </a:lnTo>
                  <a:lnTo>
                    <a:pt x="218147" y="262216"/>
                  </a:lnTo>
                  <a:lnTo>
                    <a:pt x="211772" y="146506"/>
                  </a:lnTo>
                  <a:lnTo>
                    <a:pt x="276707" y="142925"/>
                  </a:lnTo>
                  <a:lnTo>
                    <a:pt x="546087" y="142925"/>
                  </a:lnTo>
                  <a:lnTo>
                    <a:pt x="541869" y="110013"/>
                  </a:lnTo>
                  <a:lnTo>
                    <a:pt x="514962" y="49308"/>
                  </a:lnTo>
                  <a:lnTo>
                    <a:pt x="464887" y="14162"/>
                  </a:lnTo>
                  <a:lnTo>
                    <a:pt x="428912" y="4552"/>
                  </a:lnTo>
                  <a:lnTo>
                    <a:pt x="385291" y="0"/>
                  </a:lnTo>
                  <a:close/>
                </a:path>
                <a:path w="574039" h="549275">
                  <a:moveTo>
                    <a:pt x="456132" y="366889"/>
                  </a:moveTo>
                  <a:lnTo>
                    <a:pt x="223913" y="366889"/>
                  </a:lnTo>
                  <a:lnTo>
                    <a:pt x="344246" y="531418"/>
                  </a:lnTo>
                  <a:lnTo>
                    <a:pt x="573874" y="518794"/>
                  </a:lnTo>
                  <a:lnTo>
                    <a:pt x="456132" y="366889"/>
                  </a:lnTo>
                  <a:close/>
                </a:path>
                <a:path w="574039" h="549275">
                  <a:moveTo>
                    <a:pt x="546087" y="142925"/>
                  </a:moveTo>
                  <a:lnTo>
                    <a:pt x="276707" y="142925"/>
                  </a:lnTo>
                  <a:lnTo>
                    <a:pt x="291002" y="143093"/>
                  </a:lnTo>
                  <a:lnTo>
                    <a:pt x="303825" y="145254"/>
                  </a:lnTo>
                  <a:lnTo>
                    <a:pt x="339120" y="172687"/>
                  </a:lnTo>
                  <a:lnTo>
                    <a:pt x="344754" y="195668"/>
                  </a:lnTo>
                  <a:lnTo>
                    <a:pt x="344390" y="208815"/>
                  </a:lnTo>
                  <a:lnTo>
                    <a:pt x="320582" y="247639"/>
                  </a:lnTo>
                  <a:lnTo>
                    <a:pt x="283095" y="258647"/>
                  </a:lnTo>
                  <a:lnTo>
                    <a:pt x="218147" y="262216"/>
                  </a:lnTo>
                  <a:lnTo>
                    <a:pt x="512080" y="262216"/>
                  </a:lnTo>
                  <a:lnTo>
                    <a:pt x="524176" y="248699"/>
                  </a:lnTo>
                  <a:lnTo>
                    <a:pt x="538338" y="220720"/>
                  </a:lnTo>
                  <a:lnTo>
                    <a:pt x="545955" y="187905"/>
                  </a:lnTo>
                  <a:lnTo>
                    <a:pt x="547027" y="150253"/>
                  </a:lnTo>
                  <a:lnTo>
                    <a:pt x="546087" y="142925"/>
                  </a:lnTo>
                  <a:close/>
                </a:path>
              </a:pathLst>
            </a:custGeom>
            <a:solidFill>
              <a:srgbClr val="008237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60" name="object 60"/>
            <p:cNvSpPr/>
            <p:nvPr/>
          </p:nvSpPr>
          <p:spPr>
            <a:xfrm>
              <a:off x="5893193" y="2857811"/>
              <a:ext cx="577215" cy="574675"/>
            </a:xfrm>
            <a:custGeom>
              <a:avLst/>
              <a:gdLst/>
              <a:ahLst/>
              <a:cxnLst/>
              <a:rect l="l" t="t" r="r" b="b"/>
              <a:pathLst>
                <a:path w="577214" h="574675">
                  <a:moveTo>
                    <a:pt x="207343" y="0"/>
                  </a:moveTo>
                  <a:lnTo>
                    <a:pt x="148229" y="39"/>
                  </a:lnTo>
                  <a:lnTo>
                    <a:pt x="39166" y="5202"/>
                  </a:lnTo>
                  <a:lnTo>
                    <a:pt x="0" y="534411"/>
                  </a:lnTo>
                  <a:lnTo>
                    <a:pt x="190106" y="548495"/>
                  </a:lnTo>
                  <a:lnTo>
                    <a:pt x="211658" y="257309"/>
                  </a:lnTo>
                  <a:lnTo>
                    <a:pt x="328460" y="558744"/>
                  </a:lnTo>
                  <a:lnTo>
                    <a:pt x="537514" y="574187"/>
                  </a:lnTo>
                  <a:lnTo>
                    <a:pt x="544598" y="499501"/>
                  </a:lnTo>
                  <a:lnTo>
                    <a:pt x="559666" y="330922"/>
                  </a:lnTo>
                  <a:lnTo>
                    <a:pt x="573444" y="151670"/>
                  </a:lnTo>
                  <a:lnTo>
                    <a:pt x="576656" y="44965"/>
                  </a:lnTo>
                  <a:lnTo>
                    <a:pt x="557891" y="21957"/>
                  </a:lnTo>
                  <a:lnTo>
                    <a:pt x="531837" y="12822"/>
                  </a:lnTo>
                  <a:lnTo>
                    <a:pt x="480676" y="16240"/>
                  </a:lnTo>
                  <a:lnTo>
                    <a:pt x="386587" y="30894"/>
                  </a:lnTo>
                  <a:lnTo>
                    <a:pt x="369023" y="268282"/>
                  </a:lnTo>
                  <a:lnTo>
                    <a:pt x="352662" y="237174"/>
                  </a:lnTo>
                  <a:lnTo>
                    <a:pt x="316112" y="164749"/>
                  </a:lnTo>
                  <a:lnTo>
                    <a:pt x="278176" y="82355"/>
                  </a:lnTo>
                  <a:lnTo>
                    <a:pt x="257657" y="21343"/>
                  </a:lnTo>
                  <a:lnTo>
                    <a:pt x="236991" y="6597"/>
                  </a:lnTo>
                  <a:lnTo>
                    <a:pt x="207343" y="0"/>
                  </a:lnTo>
                  <a:close/>
                </a:path>
              </a:pathLst>
            </a:custGeom>
            <a:solidFill>
              <a:srgbClr val="BBC0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61" name="object 61"/>
            <p:cNvSpPr/>
            <p:nvPr/>
          </p:nvSpPr>
          <p:spPr>
            <a:xfrm>
              <a:off x="6488031" y="2881985"/>
              <a:ext cx="553085" cy="541020"/>
            </a:xfrm>
            <a:custGeom>
              <a:avLst/>
              <a:gdLst/>
              <a:ahLst/>
              <a:cxnLst/>
              <a:rect l="l" t="t" r="r" b="b"/>
              <a:pathLst>
                <a:path w="553085" h="541020">
                  <a:moveTo>
                    <a:pt x="276390" y="0"/>
                  </a:moveTo>
                  <a:lnTo>
                    <a:pt x="97096" y="14423"/>
                  </a:lnTo>
                  <a:lnTo>
                    <a:pt x="31089" y="18211"/>
                  </a:lnTo>
                  <a:lnTo>
                    <a:pt x="27673" y="57438"/>
                  </a:lnTo>
                  <a:lnTo>
                    <a:pt x="24021" y="112338"/>
                  </a:lnTo>
                  <a:lnTo>
                    <a:pt x="20063" y="175473"/>
                  </a:lnTo>
                  <a:lnTo>
                    <a:pt x="15729" y="239401"/>
                  </a:lnTo>
                  <a:lnTo>
                    <a:pt x="10947" y="296684"/>
                  </a:lnTo>
                  <a:lnTo>
                    <a:pt x="9849" y="387084"/>
                  </a:lnTo>
                  <a:lnTo>
                    <a:pt x="8331" y="443572"/>
                  </a:lnTo>
                  <a:lnTo>
                    <a:pt x="5393" y="486819"/>
                  </a:lnTo>
                  <a:lnTo>
                    <a:pt x="0" y="540397"/>
                  </a:lnTo>
                  <a:lnTo>
                    <a:pt x="300659" y="530148"/>
                  </a:lnTo>
                  <a:lnTo>
                    <a:pt x="368562" y="523710"/>
                  </a:lnTo>
                  <a:lnTo>
                    <a:pt x="424994" y="509425"/>
                  </a:lnTo>
                  <a:lnTo>
                    <a:pt x="469950" y="487297"/>
                  </a:lnTo>
                  <a:lnTo>
                    <a:pt x="503427" y="457326"/>
                  </a:lnTo>
                  <a:lnTo>
                    <a:pt x="535702" y="393128"/>
                  </a:lnTo>
                  <a:lnTo>
                    <a:pt x="197650" y="393128"/>
                  </a:lnTo>
                  <a:lnTo>
                    <a:pt x="197102" y="364241"/>
                  </a:lnTo>
                  <a:lnTo>
                    <a:pt x="197823" y="300481"/>
                  </a:lnTo>
                  <a:lnTo>
                    <a:pt x="203522" y="221710"/>
                  </a:lnTo>
                  <a:lnTo>
                    <a:pt x="217690" y="167106"/>
                  </a:lnTo>
                  <a:lnTo>
                    <a:pt x="256082" y="165798"/>
                  </a:lnTo>
                  <a:lnTo>
                    <a:pt x="547454" y="165798"/>
                  </a:lnTo>
                  <a:lnTo>
                    <a:pt x="547008" y="161286"/>
                  </a:lnTo>
                  <a:lnTo>
                    <a:pt x="534188" y="112087"/>
                  </a:lnTo>
                  <a:lnTo>
                    <a:pt x="514399" y="72836"/>
                  </a:lnTo>
                  <a:lnTo>
                    <a:pt x="487641" y="43535"/>
                  </a:lnTo>
                  <a:lnTo>
                    <a:pt x="451744" y="22572"/>
                  </a:lnTo>
                  <a:lnTo>
                    <a:pt x="404571" y="8323"/>
                  </a:lnTo>
                  <a:lnTo>
                    <a:pt x="346120" y="796"/>
                  </a:lnTo>
                  <a:lnTo>
                    <a:pt x="276390" y="0"/>
                  </a:lnTo>
                  <a:close/>
                </a:path>
                <a:path w="553085" h="541020">
                  <a:moveTo>
                    <a:pt x="547454" y="165798"/>
                  </a:moveTo>
                  <a:lnTo>
                    <a:pt x="256082" y="165798"/>
                  </a:lnTo>
                  <a:lnTo>
                    <a:pt x="278897" y="166569"/>
                  </a:lnTo>
                  <a:lnTo>
                    <a:pt x="298251" y="170556"/>
                  </a:lnTo>
                  <a:lnTo>
                    <a:pt x="336076" y="202340"/>
                  </a:lnTo>
                  <a:lnTo>
                    <a:pt x="347790" y="243734"/>
                  </a:lnTo>
                  <a:lnTo>
                    <a:pt x="349999" y="270941"/>
                  </a:lnTo>
                  <a:lnTo>
                    <a:pt x="349800" y="300481"/>
                  </a:lnTo>
                  <a:lnTo>
                    <a:pt x="341741" y="345931"/>
                  </a:lnTo>
                  <a:lnTo>
                    <a:pt x="308840" y="382679"/>
                  </a:lnTo>
                  <a:lnTo>
                    <a:pt x="270294" y="390651"/>
                  </a:lnTo>
                  <a:lnTo>
                    <a:pt x="197650" y="393128"/>
                  </a:lnTo>
                  <a:lnTo>
                    <a:pt x="535702" y="393128"/>
                  </a:lnTo>
                  <a:lnTo>
                    <a:pt x="537992" y="387084"/>
                  </a:lnTo>
                  <a:lnTo>
                    <a:pt x="547883" y="339981"/>
                  </a:lnTo>
                  <a:lnTo>
                    <a:pt x="552849" y="284888"/>
                  </a:lnTo>
                  <a:lnTo>
                    <a:pt x="552856" y="220433"/>
                  </a:lnTo>
                  <a:lnTo>
                    <a:pt x="547454" y="165798"/>
                  </a:lnTo>
                  <a:close/>
                </a:path>
              </a:pathLst>
            </a:custGeom>
            <a:solidFill>
              <a:srgbClr val="82910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62" name="object 62"/>
            <p:cNvSpPr/>
            <p:nvPr/>
          </p:nvSpPr>
          <p:spPr>
            <a:xfrm>
              <a:off x="3595625" y="3558155"/>
              <a:ext cx="694055" cy="918844"/>
            </a:xfrm>
            <a:custGeom>
              <a:avLst/>
              <a:gdLst/>
              <a:ahLst/>
              <a:cxnLst/>
              <a:rect l="l" t="t" r="r" b="b"/>
              <a:pathLst>
                <a:path w="694054" h="918845">
                  <a:moveTo>
                    <a:pt x="394614" y="0"/>
                  </a:moveTo>
                  <a:lnTo>
                    <a:pt x="53340" y="0"/>
                  </a:lnTo>
                  <a:lnTo>
                    <a:pt x="0" y="918590"/>
                  </a:lnTo>
                  <a:lnTo>
                    <a:pt x="89675" y="913467"/>
                  </a:lnTo>
                  <a:lnTo>
                    <a:pt x="294454" y="902195"/>
                  </a:lnTo>
                  <a:lnTo>
                    <a:pt x="517966" y="890923"/>
                  </a:lnTo>
                  <a:lnTo>
                    <a:pt x="663841" y="885799"/>
                  </a:lnTo>
                  <a:lnTo>
                    <a:pt x="682123" y="847937"/>
                  </a:lnTo>
                  <a:lnTo>
                    <a:pt x="691268" y="806505"/>
                  </a:lnTo>
                  <a:lnTo>
                    <a:pt x="694025" y="735571"/>
                  </a:lnTo>
                  <a:lnTo>
                    <a:pt x="693140" y="609206"/>
                  </a:lnTo>
                  <a:lnTo>
                    <a:pt x="650146" y="618459"/>
                  </a:lnTo>
                  <a:lnTo>
                    <a:pt x="551830" y="636812"/>
                  </a:lnTo>
                  <a:lnTo>
                    <a:pt x="444195" y="650161"/>
                  </a:lnTo>
                  <a:lnTo>
                    <a:pt x="373240" y="644397"/>
                  </a:lnTo>
                  <a:lnTo>
                    <a:pt x="345627" y="619334"/>
                  </a:lnTo>
                  <a:lnTo>
                    <a:pt x="338650" y="543855"/>
                  </a:lnTo>
                  <a:lnTo>
                    <a:pt x="354311" y="357547"/>
                  </a:lnTo>
                  <a:lnTo>
                    <a:pt x="394614" y="0"/>
                  </a:lnTo>
                  <a:close/>
                </a:path>
              </a:pathLst>
            </a:custGeom>
            <a:solidFill>
              <a:srgbClr val="EE7203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63" name="object 63"/>
            <p:cNvSpPr/>
            <p:nvPr/>
          </p:nvSpPr>
          <p:spPr>
            <a:xfrm>
              <a:off x="6927750" y="3544438"/>
              <a:ext cx="694055" cy="918844"/>
            </a:xfrm>
            <a:custGeom>
              <a:avLst/>
              <a:gdLst/>
              <a:ahLst/>
              <a:cxnLst/>
              <a:rect l="l" t="t" r="r" b="b"/>
              <a:pathLst>
                <a:path w="694054" h="918845">
                  <a:moveTo>
                    <a:pt x="394601" y="0"/>
                  </a:moveTo>
                  <a:lnTo>
                    <a:pt x="53327" y="0"/>
                  </a:lnTo>
                  <a:lnTo>
                    <a:pt x="0" y="918591"/>
                  </a:lnTo>
                  <a:lnTo>
                    <a:pt x="89676" y="913467"/>
                  </a:lnTo>
                  <a:lnTo>
                    <a:pt x="294457" y="902195"/>
                  </a:lnTo>
                  <a:lnTo>
                    <a:pt x="517966" y="890923"/>
                  </a:lnTo>
                  <a:lnTo>
                    <a:pt x="663829" y="885799"/>
                  </a:lnTo>
                  <a:lnTo>
                    <a:pt x="682117" y="847923"/>
                  </a:lnTo>
                  <a:lnTo>
                    <a:pt x="691265" y="806486"/>
                  </a:lnTo>
                  <a:lnTo>
                    <a:pt x="694020" y="735557"/>
                  </a:lnTo>
                  <a:lnTo>
                    <a:pt x="693127" y="609206"/>
                  </a:lnTo>
                  <a:lnTo>
                    <a:pt x="650133" y="618459"/>
                  </a:lnTo>
                  <a:lnTo>
                    <a:pt x="551819" y="636816"/>
                  </a:lnTo>
                  <a:lnTo>
                    <a:pt x="444187" y="650172"/>
                  </a:lnTo>
                  <a:lnTo>
                    <a:pt x="373240" y="644423"/>
                  </a:lnTo>
                  <a:lnTo>
                    <a:pt x="345613" y="619359"/>
                  </a:lnTo>
                  <a:lnTo>
                    <a:pt x="338629" y="543877"/>
                  </a:lnTo>
                  <a:lnTo>
                    <a:pt x="354291" y="357562"/>
                  </a:lnTo>
                  <a:lnTo>
                    <a:pt x="394601" y="0"/>
                  </a:lnTo>
                  <a:close/>
                </a:path>
              </a:pathLst>
            </a:custGeom>
            <a:solidFill>
              <a:srgbClr val="F187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64" name="object 64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5056154" y="3558360"/>
              <a:ext cx="940532" cy="124270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039338" y="5774474"/>
              <a:ext cx="1121623" cy="752426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5115008" y="1743348"/>
              <a:ext cx="970292" cy="17411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5333205" y="1009557"/>
              <a:ext cx="533920" cy="651868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6752090" y="424063"/>
              <a:ext cx="3224530" cy="2089785"/>
            </a:xfrm>
            <a:custGeom>
              <a:avLst/>
              <a:gdLst/>
              <a:ahLst/>
              <a:cxnLst/>
              <a:rect l="l" t="t" r="r" b="b"/>
              <a:pathLst>
                <a:path w="3224529" h="2089785">
                  <a:moveTo>
                    <a:pt x="316661" y="0"/>
                  </a:moveTo>
                  <a:lnTo>
                    <a:pt x="0" y="1438351"/>
                  </a:lnTo>
                  <a:lnTo>
                    <a:pt x="2958249" y="2089594"/>
                  </a:lnTo>
                  <a:lnTo>
                    <a:pt x="3224453" y="880313"/>
                  </a:lnTo>
                  <a:lnTo>
                    <a:pt x="2843542" y="556272"/>
                  </a:lnTo>
                  <a:lnTo>
                    <a:pt x="316661" y="0"/>
                  </a:lnTo>
                  <a:close/>
                </a:path>
              </a:pathLst>
            </a:custGeom>
            <a:solidFill>
              <a:srgbClr val="82910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0" name="object 70"/>
            <p:cNvSpPr/>
            <p:nvPr/>
          </p:nvSpPr>
          <p:spPr>
            <a:xfrm>
              <a:off x="9545203" y="980335"/>
              <a:ext cx="431800" cy="324485"/>
            </a:xfrm>
            <a:custGeom>
              <a:avLst/>
              <a:gdLst/>
              <a:ahLst/>
              <a:cxnLst/>
              <a:rect l="l" t="t" r="r" b="b"/>
              <a:pathLst>
                <a:path w="431800" h="324484">
                  <a:moveTo>
                    <a:pt x="50431" y="0"/>
                  </a:moveTo>
                  <a:lnTo>
                    <a:pt x="0" y="229095"/>
                  </a:lnTo>
                  <a:lnTo>
                    <a:pt x="431342" y="324053"/>
                  </a:lnTo>
                  <a:lnTo>
                    <a:pt x="50431" y="0"/>
                  </a:lnTo>
                  <a:close/>
                </a:path>
              </a:pathLst>
            </a:custGeom>
            <a:solidFill>
              <a:srgbClr val="6A732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1" name="object 71"/>
            <p:cNvSpPr/>
            <p:nvPr/>
          </p:nvSpPr>
          <p:spPr>
            <a:xfrm>
              <a:off x="6692224" y="289627"/>
              <a:ext cx="953769" cy="828040"/>
            </a:xfrm>
            <a:custGeom>
              <a:avLst/>
              <a:gdLst/>
              <a:ahLst/>
              <a:cxnLst/>
              <a:rect l="l" t="t" r="r" b="b"/>
              <a:pathLst>
                <a:path w="953770" h="828040">
                  <a:moveTo>
                    <a:pt x="717930" y="0"/>
                  </a:moveTo>
                  <a:lnTo>
                    <a:pt x="0" y="458825"/>
                  </a:lnTo>
                  <a:lnTo>
                    <a:pt x="37350" y="467436"/>
                  </a:lnTo>
                  <a:lnTo>
                    <a:pt x="29476" y="504913"/>
                  </a:lnTo>
                  <a:lnTo>
                    <a:pt x="66801" y="513499"/>
                  </a:lnTo>
                  <a:lnTo>
                    <a:pt x="58927" y="551002"/>
                  </a:lnTo>
                  <a:lnTo>
                    <a:pt x="96265" y="559612"/>
                  </a:lnTo>
                  <a:lnTo>
                    <a:pt x="88366" y="597090"/>
                  </a:lnTo>
                  <a:lnTo>
                    <a:pt x="125717" y="605701"/>
                  </a:lnTo>
                  <a:lnTo>
                    <a:pt x="117855" y="643204"/>
                  </a:lnTo>
                  <a:lnTo>
                    <a:pt x="155155" y="651789"/>
                  </a:lnTo>
                  <a:lnTo>
                    <a:pt x="147294" y="689292"/>
                  </a:lnTo>
                  <a:lnTo>
                    <a:pt x="184632" y="697877"/>
                  </a:lnTo>
                  <a:lnTo>
                    <a:pt x="176745" y="735380"/>
                  </a:lnTo>
                  <a:lnTo>
                    <a:pt x="214083" y="743966"/>
                  </a:lnTo>
                  <a:lnTo>
                    <a:pt x="206222" y="781469"/>
                  </a:lnTo>
                  <a:lnTo>
                    <a:pt x="243560" y="790054"/>
                  </a:lnTo>
                  <a:lnTo>
                    <a:pt x="235661" y="827557"/>
                  </a:lnTo>
                  <a:lnTo>
                    <a:pt x="953566" y="368719"/>
                  </a:lnTo>
                  <a:lnTo>
                    <a:pt x="916241" y="360108"/>
                  </a:lnTo>
                  <a:lnTo>
                    <a:pt x="924128" y="322630"/>
                  </a:lnTo>
                  <a:lnTo>
                    <a:pt x="886790" y="314020"/>
                  </a:lnTo>
                  <a:lnTo>
                    <a:pt x="894664" y="276517"/>
                  </a:lnTo>
                  <a:lnTo>
                    <a:pt x="857313" y="267931"/>
                  </a:lnTo>
                  <a:lnTo>
                    <a:pt x="865200" y="230428"/>
                  </a:lnTo>
                  <a:lnTo>
                    <a:pt x="827874" y="221843"/>
                  </a:lnTo>
                  <a:lnTo>
                    <a:pt x="835761" y="184340"/>
                  </a:lnTo>
                  <a:lnTo>
                    <a:pt x="798410" y="175755"/>
                  </a:lnTo>
                  <a:lnTo>
                    <a:pt x="806297" y="138252"/>
                  </a:lnTo>
                  <a:lnTo>
                    <a:pt x="768946" y="129667"/>
                  </a:lnTo>
                  <a:lnTo>
                    <a:pt x="776833" y="92163"/>
                  </a:lnTo>
                  <a:lnTo>
                    <a:pt x="739508" y="83591"/>
                  </a:lnTo>
                  <a:lnTo>
                    <a:pt x="747369" y="46075"/>
                  </a:lnTo>
                  <a:lnTo>
                    <a:pt x="710031" y="37477"/>
                  </a:lnTo>
                  <a:lnTo>
                    <a:pt x="717930" y="0"/>
                  </a:lnTo>
                  <a:close/>
                </a:path>
              </a:pathLst>
            </a:custGeom>
            <a:solidFill>
              <a:srgbClr val="BDBCBC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2" name="object 72"/>
            <p:cNvSpPr/>
            <p:nvPr/>
          </p:nvSpPr>
          <p:spPr>
            <a:xfrm>
              <a:off x="7093692" y="5603052"/>
              <a:ext cx="327025" cy="619125"/>
            </a:xfrm>
            <a:custGeom>
              <a:avLst/>
              <a:gdLst/>
              <a:ahLst/>
              <a:cxnLst/>
              <a:rect l="l" t="t" r="r" b="b"/>
              <a:pathLst>
                <a:path w="327025" h="619125">
                  <a:moveTo>
                    <a:pt x="218058" y="0"/>
                  </a:moveTo>
                  <a:lnTo>
                    <a:pt x="0" y="618502"/>
                  </a:lnTo>
                  <a:lnTo>
                    <a:pt x="326936" y="272922"/>
                  </a:lnTo>
                  <a:lnTo>
                    <a:pt x="218058" y="0"/>
                  </a:lnTo>
                  <a:close/>
                </a:path>
              </a:pathLst>
            </a:custGeom>
            <a:solidFill>
              <a:srgbClr val="EAC614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3" name="object 73"/>
            <p:cNvSpPr/>
            <p:nvPr/>
          </p:nvSpPr>
          <p:spPr>
            <a:xfrm>
              <a:off x="7310170" y="6731000"/>
              <a:ext cx="2752090" cy="829310"/>
            </a:xfrm>
            <a:custGeom>
              <a:avLst/>
              <a:gdLst/>
              <a:ahLst/>
              <a:cxnLst/>
              <a:rect l="l" t="t" r="r" b="b"/>
              <a:pathLst>
                <a:path w="2752089" h="829309">
                  <a:moveTo>
                    <a:pt x="2673115" y="0"/>
                  </a:moveTo>
                  <a:lnTo>
                    <a:pt x="0" y="547508"/>
                  </a:lnTo>
                  <a:lnTo>
                    <a:pt x="57665" y="829056"/>
                  </a:lnTo>
                  <a:lnTo>
                    <a:pt x="580282" y="829056"/>
                  </a:lnTo>
                  <a:lnTo>
                    <a:pt x="2751823" y="384290"/>
                  </a:lnTo>
                  <a:lnTo>
                    <a:pt x="2673115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4" name="object 74"/>
            <p:cNvSpPr/>
            <p:nvPr/>
          </p:nvSpPr>
          <p:spPr>
            <a:xfrm>
              <a:off x="7775206" y="7068993"/>
              <a:ext cx="375285" cy="491490"/>
            </a:xfrm>
            <a:custGeom>
              <a:avLst/>
              <a:gdLst/>
              <a:ahLst/>
              <a:cxnLst/>
              <a:rect l="l" t="t" r="r" b="b"/>
              <a:pathLst>
                <a:path w="375284" h="491490">
                  <a:moveTo>
                    <a:pt x="239287" y="0"/>
                  </a:moveTo>
                  <a:lnTo>
                    <a:pt x="210634" y="6585"/>
                  </a:lnTo>
                  <a:lnTo>
                    <a:pt x="186528" y="23417"/>
                  </a:lnTo>
                  <a:lnTo>
                    <a:pt x="170183" y="49068"/>
                  </a:lnTo>
                  <a:lnTo>
                    <a:pt x="0" y="491062"/>
                  </a:lnTo>
                  <a:lnTo>
                    <a:pt x="43899" y="491062"/>
                  </a:lnTo>
                  <a:lnTo>
                    <a:pt x="208410" y="63800"/>
                  </a:lnTo>
                  <a:lnTo>
                    <a:pt x="216020" y="51863"/>
                  </a:lnTo>
                  <a:lnTo>
                    <a:pt x="227243" y="44023"/>
                  </a:lnTo>
                  <a:lnTo>
                    <a:pt x="240588" y="40951"/>
                  </a:lnTo>
                  <a:lnTo>
                    <a:pt x="348010" y="40951"/>
                  </a:lnTo>
                  <a:lnTo>
                    <a:pt x="325936" y="26894"/>
                  </a:lnTo>
                  <a:lnTo>
                    <a:pt x="269269" y="5088"/>
                  </a:lnTo>
                  <a:lnTo>
                    <a:pt x="239287" y="0"/>
                  </a:lnTo>
                  <a:close/>
                </a:path>
                <a:path w="375284" h="491490">
                  <a:moveTo>
                    <a:pt x="348010" y="40951"/>
                  </a:moveTo>
                  <a:lnTo>
                    <a:pt x="240588" y="40951"/>
                  </a:lnTo>
                  <a:lnTo>
                    <a:pt x="254562" y="43315"/>
                  </a:lnTo>
                  <a:lnTo>
                    <a:pt x="311230" y="65121"/>
                  </a:lnTo>
                  <a:lnTo>
                    <a:pt x="323172" y="72738"/>
                  </a:lnTo>
                  <a:lnTo>
                    <a:pt x="331010" y="83963"/>
                  </a:lnTo>
                  <a:lnTo>
                    <a:pt x="334075" y="97305"/>
                  </a:lnTo>
                  <a:lnTo>
                    <a:pt x="331702" y="111273"/>
                  </a:lnTo>
                  <a:lnTo>
                    <a:pt x="212017" y="422156"/>
                  </a:lnTo>
                  <a:lnTo>
                    <a:pt x="210654" y="430167"/>
                  </a:lnTo>
                  <a:lnTo>
                    <a:pt x="212412" y="437821"/>
                  </a:lnTo>
                  <a:lnTo>
                    <a:pt x="216916" y="444266"/>
                  </a:lnTo>
                  <a:lnTo>
                    <a:pt x="223790" y="448648"/>
                  </a:lnTo>
                  <a:lnTo>
                    <a:pt x="231806" y="449996"/>
                  </a:lnTo>
                  <a:lnTo>
                    <a:pt x="239457" y="448232"/>
                  </a:lnTo>
                  <a:lnTo>
                    <a:pt x="245891" y="443730"/>
                  </a:lnTo>
                  <a:lnTo>
                    <a:pt x="250257" y="436863"/>
                  </a:lnTo>
                  <a:lnTo>
                    <a:pt x="369942" y="125992"/>
                  </a:lnTo>
                  <a:lnTo>
                    <a:pt x="375023" y="96001"/>
                  </a:lnTo>
                  <a:lnTo>
                    <a:pt x="368432" y="67342"/>
                  </a:lnTo>
                  <a:lnTo>
                    <a:pt x="351595" y="43233"/>
                  </a:lnTo>
                  <a:lnTo>
                    <a:pt x="348010" y="40951"/>
                  </a:lnTo>
                  <a:close/>
                </a:path>
              </a:pathLst>
            </a:custGeom>
            <a:solidFill>
              <a:srgbClr val="A56BAA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5" name="object 75"/>
            <p:cNvSpPr/>
            <p:nvPr/>
          </p:nvSpPr>
          <p:spPr>
            <a:xfrm>
              <a:off x="1398717" y="5810069"/>
              <a:ext cx="2941955" cy="1413510"/>
            </a:xfrm>
            <a:custGeom>
              <a:avLst/>
              <a:gdLst/>
              <a:ahLst/>
              <a:cxnLst/>
              <a:rect l="l" t="t" r="r" b="b"/>
              <a:pathLst>
                <a:path w="2941955" h="1413509">
                  <a:moveTo>
                    <a:pt x="2844457" y="0"/>
                  </a:moveTo>
                  <a:lnTo>
                    <a:pt x="0" y="235419"/>
                  </a:lnTo>
                  <a:lnTo>
                    <a:pt x="97497" y="1413446"/>
                  </a:lnTo>
                  <a:lnTo>
                    <a:pt x="2941955" y="1178026"/>
                  </a:lnTo>
                  <a:lnTo>
                    <a:pt x="2844457" y="0"/>
                  </a:lnTo>
                  <a:close/>
                </a:path>
              </a:pathLst>
            </a:custGeom>
            <a:solidFill>
              <a:srgbClr val="BBC0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6" name="object 76"/>
            <p:cNvSpPr/>
            <p:nvPr/>
          </p:nvSpPr>
          <p:spPr>
            <a:xfrm>
              <a:off x="1176705" y="5765355"/>
              <a:ext cx="3386454" cy="1503045"/>
            </a:xfrm>
            <a:custGeom>
              <a:avLst/>
              <a:gdLst/>
              <a:ahLst/>
              <a:cxnLst/>
              <a:rect l="l" t="t" r="r" b="b"/>
              <a:pathLst>
                <a:path w="3386454" h="1503045">
                  <a:moveTo>
                    <a:pt x="803541" y="212775"/>
                  </a:moveTo>
                  <a:lnTo>
                    <a:pt x="765200" y="215607"/>
                  </a:lnTo>
                  <a:lnTo>
                    <a:pt x="761682" y="177304"/>
                  </a:lnTo>
                  <a:lnTo>
                    <a:pt x="723328" y="180111"/>
                  </a:lnTo>
                  <a:lnTo>
                    <a:pt x="719823" y="141859"/>
                  </a:lnTo>
                  <a:lnTo>
                    <a:pt x="681482" y="144665"/>
                  </a:lnTo>
                  <a:lnTo>
                    <a:pt x="677926" y="106362"/>
                  </a:lnTo>
                  <a:lnTo>
                    <a:pt x="639610" y="109194"/>
                  </a:lnTo>
                  <a:lnTo>
                    <a:pt x="636066" y="70942"/>
                  </a:lnTo>
                  <a:lnTo>
                    <a:pt x="597738" y="73748"/>
                  </a:lnTo>
                  <a:lnTo>
                    <a:pt x="594233" y="35445"/>
                  </a:lnTo>
                  <a:lnTo>
                    <a:pt x="555904" y="38277"/>
                  </a:lnTo>
                  <a:lnTo>
                    <a:pt x="552348" y="0"/>
                  </a:lnTo>
                  <a:lnTo>
                    <a:pt x="0" y="652068"/>
                  </a:lnTo>
                  <a:lnTo>
                    <a:pt x="38315" y="649249"/>
                  </a:lnTo>
                  <a:lnTo>
                    <a:pt x="41859" y="687539"/>
                  </a:lnTo>
                  <a:lnTo>
                    <a:pt x="80175" y="684720"/>
                  </a:lnTo>
                  <a:lnTo>
                    <a:pt x="83705" y="722985"/>
                  </a:lnTo>
                  <a:lnTo>
                    <a:pt x="122034" y="720178"/>
                  </a:lnTo>
                  <a:lnTo>
                    <a:pt x="125577" y="758456"/>
                  </a:lnTo>
                  <a:lnTo>
                    <a:pt x="163893" y="755650"/>
                  </a:lnTo>
                  <a:lnTo>
                    <a:pt x="167436" y="793902"/>
                  </a:lnTo>
                  <a:lnTo>
                    <a:pt x="205752" y="791095"/>
                  </a:lnTo>
                  <a:lnTo>
                    <a:pt x="209283" y="829373"/>
                  </a:lnTo>
                  <a:lnTo>
                    <a:pt x="247637" y="826566"/>
                  </a:lnTo>
                  <a:lnTo>
                    <a:pt x="251155" y="864819"/>
                  </a:lnTo>
                  <a:lnTo>
                    <a:pt x="803541" y="212775"/>
                  </a:lnTo>
                  <a:close/>
                </a:path>
                <a:path w="3386454" h="1503045">
                  <a:moveTo>
                    <a:pt x="3385985" y="850823"/>
                  </a:moveTo>
                  <a:lnTo>
                    <a:pt x="3347656" y="853655"/>
                  </a:lnTo>
                  <a:lnTo>
                    <a:pt x="3344113" y="815378"/>
                  </a:lnTo>
                  <a:lnTo>
                    <a:pt x="3305784" y="818159"/>
                  </a:lnTo>
                  <a:lnTo>
                    <a:pt x="3302266" y="779907"/>
                  </a:lnTo>
                  <a:lnTo>
                    <a:pt x="3263912" y="782713"/>
                  </a:lnTo>
                  <a:lnTo>
                    <a:pt x="3260407" y="744461"/>
                  </a:lnTo>
                  <a:lnTo>
                    <a:pt x="3222066" y="747268"/>
                  </a:lnTo>
                  <a:lnTo>
                    <a:pt x="3218535" y="708964"/>
                  </a:lnTo>
                  <a:lnTo>
                    <a:pt x="3180194" y="711796"/>
                  </a:lnTo>
                  <a:lnTo>
                    <a:pt x="3176689" y="673519"/>
                  </a:lnTo>
                  <a:lnTo>
                    <a:pt x="3138347" y="676325"/>
                  </a:lnTo>
                  <a:lnTo>
                    <a:pt x="3134804" y="638048"/>
                  </a:lnTo>
                  <a:lnTo>
                    <a:pt x="2582443" y="1290116"/>
                  </a:lnTo>
                  <a:lnTo>
                    <a:pt x="2620772" y="1287310"/>
                  </a:lnTo>
                  <a:lnTo>
                    <a:pt x="2624290" y="1325587"/>
                  </a:lnTo>
                  <a:lnTo>
                    <a:pt x="2662644" y="1322768"/>
                  </a:lnTo>
                  <a:lnTo>
                    <a:pt x="2666174" y="1361033"/>
                  </a:lnTo>
                  <a:lnTo>
                    <a:pt x="2704490" y="1358252"/>
                  </a:lnTo>
                  <a:lnTo>
                    <a:pt x="2708033" y="1396504"/>
                  </a:lnTo>
                  <a:lnTo>
                    <a:pt x="2746349" y="1393672"/>
                  </a:lnTo>
                  <a:lnTo>
                    <a:pt x="2749905" y="1431975"/>
                  </a:lnTo>
                  <a:lnTo>
                    <a:pt x="2788208" y="1429143"/>
                  </a:lnTo>
                  <a:lnTo>
                    <a:pt x="2791752" y="1467421"/>
                  </a:lnTo>
                  <a:lnTo>
                    <a:pt x="2830068" y="1464640"/>
                  </a:lnTo>
                  <a:lnTo>
                    <a:pt x="2833611" y="1502892"/>
                  </a:lnTo>
                  <a:lnTo>
                    <a:pt x="3385985" y="850823"/>
                  </a:lnTo>
                  <a:close/>
                </a:path>
              </a:pathLst>
            </a:custGeom>
            <a:solidFill>
              <a:srgbClr val="BDBCBC">
                <a:alpha val="38499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7" name="object 77"/>
            <p:cNvSpPr/>
            <p:nvPr/>
          </p:nvSpPr>
          <p:spPr>
            <a:xfrm>
              <a:off x="1223434" y="0"/>
              <a:ext cx="3405504" cy="2362200"/>
            </a:xfrm>
            <a:custGeom>
              <a:avLst/>
              <a:gdLst/>
              <a:ahLst/>
              <a:cxnLst/>
              <a:rect l="l" t="t" r="r" b="b"/>
              <a:pathLst>
                <a:path w="3405504" h="2362200">
                  <a:moveTo>
                    <a:pt x="3094853" y="0"/>
                  </a:moveTo>
                  <a:lnTo>
                    <a:pt x="1447453" y="0"/>
                  </a:lnTo>
                  <a:lnTo>
                    <a:pt x="0" y="242523"/>
                  </a:lnTo>
                  <a:lnTo>
                    <a:pt x="355117" y="2362000"/>
                  </a:lnTo>
                  <a:lnTo>
                    <a:pt x="3404997" y="1850978"/>
                  </a:lnTo>
                  <a:lnTo>
                    <a:pt x="3094853" y="0"/>
                  </a:lnTo>
                  <a:close/>
                </a:path>
              </a:pathLst>
            </a:custGeom>
            <a:solidFill>
              <a:srgbClr val="E06B0F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8" name="object 78"/>
            <p:cNvSpPr/>
            <p:nvPr/>
          </p:nvSpPr>
          <p:spPr>
            <a:xfrm>
              <a:off x="1223430" y="0"/>
              <a:ext cx="3111500" cy="607060"/>
            </a:xfrm>
            <a:custGeom>
              <a:avLst/>
              <a:gdLst/>
              <a:ahLst/>
              <a:cxnLst/>
              <a:rect l="l" t="t" r="r" b="b"/>
              <a:pathLst>
                <a:path w="3111500" h="607060">
                  <a:moveTo>
                    <a:pt x="3094867" y="0"/>
                  </a:moveTo>
                  <a:lnTo>
                    <a:pt x="1447456" y="0"/>
                  </a:lnTo>
                  <a:lnTo>
                    <a:pt x="0" y="242517"/>
                  </a:lnTo>
                  <a:lnTo>
                    <a:pt x="61061" y="606918"/>
                  </a:lnTo>
                  <a:lnTo>
                    <a:pt x="3110940" y="95889"/>
                  </a:lnTo>
                  <a:lnTo>
                    <a:pt x="3094867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79" name="object 79"/>
            <p:cNvSpPr/>
            <p:nvPr/>
          </p:nvSpPr>
          <p:spPr>
            <a:xfrm>
              <a:off x="2631350" y="0"/>
              <a:ext cx="371475" cy="405130"/>
            </a:xfrm>
            <a:custGeom>
              <a:avLst/>
              <a:gdLst/>
              <a:ahLst/>
              <a:cxnLst/>
              <a:rect l="l" t="t" r="r" b="b"/>
              <a:pathLst>
                <a:path w="371475" h="405130">
                  <a:moveTo>
                    <a:pt x="17135" y="54336"/>
                  </a:moveTo>
                  <a:lnTo>
                    <a:pt x="9511" y="57172"/>
                  </a:lnTo>
                  <a:lnTo>
                    <a:pt x="3556" y="62728"/>
                  </a:lnTo>
                  <a:lnTo>
                    <a:pt x="313" y="69893"/>
                  </a:lnTo>
                  <a:lnTo>
                    <a:pt x="0" y="77755"/>
                  </a:lnTo>
                  <a:lnTo>
                    <a:pt x="2831" y="85404"/>
                  </a:lnTo>
                  <a:lnTo>
                    <a:pt x="178333" y="369072"/>
                  </a:lnTo>
                  <a:lnTo>
                    <a:pt x="199168" y="391291"/>
                  </a:lnTo>
                  <a:lnTo>
                    <a:pt x="226013" y="403387"/>
                  </a:lnTo>
                  <a:lnTo>
                    <a:pt x="255437" y="404558"/>
                  </a:lnTo>
                  <a:lnTo>
                    <a:pt x="284009" y="394002"/>
                  </a:lnTo>
                  <a:lnTo>
                    <a:pt x="332436" y="364032"/>
                  </a:lnTo>
                  <a:lnTo>
                    <a:pt x="249129" y="364032"/>
                  </a:lnTo>
                  <a:lnTo>
                    <a:pt x="235427" y="363490"/>
                  </a:lnTo>
                  <a:lnTo>
                    <a:pt x="222927" y="357852"/>
                  </a:lnTo>
                  <a:lnTo>
                    <a:pt x="213219" y="347494"/>
                  </a:lnTo>
                  <a:lnTo>
                    <a:pt x="37705" y="63802"/>
                  </a:lnTo>
                  <a:lnTo>
                    <a:pt x="32139" y="57865"/>
                  </a:lnTo>
                  <a:lnTo>
                    <a:pt x="24980" y="54639"/>
                  </a:lnTo>
                  <a:lnTo>
                    <a:pt x="17135" y="54336"/>
                  </a:lnTo>
                  <a:close/>
                </a:path>
                <a:path w="371475" h="405130">
                  <a:moveTo>
                    <a:pt x="202076" y="0"/>
                  </a:moveTo>
                  <a:lnTo>
                    <a:pt x="153850" y="0"/>
                  </a:lnTo>
                  <a:lnTo>
                    <a:pt x="325741" y="277886"/>
                  </a:lnTo>
                  <a:lnTo>
                    <a:pt x="330666" y="291196"/>
                  </a:lnTo>
                  <a:lnTo>
                    <a:pt x="314146" y="327123"/>
                  </a:lnTo>
                  <a:lnTo>
                    <a:pt x="262445" y="359102"/>
                  </a:lnTo>
                  <a:lnTo>
                    <a:pt x="249129" y="364032"/>
                  </a:lnTo>
                  <a:lnTo>
                    <a:pt x="332436" y="364032"/>
                  </a:lnTo>
                  <a:lnTo>
                    <a:pt x="335724" y="361998"/>
                  </a:lnTo>
                  <a:lnTo>
                    <a:pt x="357933" y="341151"/>
                  </a:lnTo>
                  <a:lnTo>
                    <a:pt x="370031" y="314306"/>
                  </a:lnTo>
                  <a:lnTo>
                    <a:pt x="371201" y="284884"/>
                  </a:lnTo>
                  <a:lnTo>
                    <a:pt x="360628" y="256308"/>
                  </a:lnTo>
                  <a:lnTo>
                    <a:pt x="202076" y="0"/>
                  </a:lnTo>
                  <a:close/>
                </a:path>
              </a:pathLst>
            </a:custGeom>
            <a:solidFill>
              <a:srgbClr val="EC6392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80" name="object 80"/>
            <p:cNvSpPr/>
            <p:nvPr/>
          </p:nvSpPr>
          <p:spPr>
            <a:xfrm>
              <a:off x="4209624" y="1314477"/>
              <a:ext cx="337820" cy="607060"/>
            </a:xfrm>
            <a:custGeom>
              <a:avLst/>
              <a:gdLst/>
              <a:ahLst/>
              <a:cxnLst/>
              <a:rect l="l" t="t" r="r" b="b"/>
              <a:pathLst>
                <a:path w="337820" h="607060">
                  <a:moveTo>
                    <a:pt x="39344" y="0"/>
                  </a:moveTo>
                  <a:lnTo>
                    <a:pt x="0" y="606679"/>
                  </a:lnTo>
                  <a:lnTo>
                    <a:pt x="337400" y="50571"/>
                  </a:lnTo>
                  <a:lnTo>
                    <a:pt x="39344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81" name="object 81"/>
            <p:cNvSpPr/>
            <p:nvPr/>
          </p:nvSpPr>
          <p:spPr>
            <a:xfrm>
              <a:off x="4209627" y="1365056"/>
              <a:ext cx="465455" cy="556260"/>
            </a:xfrm>
            <a:custGeom>
              <a:avLst/>
              <a:gdLst/>
              <a:ahLst/>
              <a:cxnLst/>
              <a:rect l="l" t="t" r="r" b="b"/>
              <a:pathLst>
                <a:path w="465454" h="556260">
                  <a:moveTo>
                    <a:pt x="337388" y="0"/>
                  </a:moveTo>
                  <a:lnTo>
                    <a:pt x="0" y="556094"/>
                  </a:lnTo>
                  <a:lnTo>
                    <a:pt x="465175" y="507377"/>
                  </a:lnTo>
                  <a:lnTo>
                    <a:pt x="3373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</p:grpSp>
      <p:sp>
        <p:nvSpPr>
          <p:cNvPr id="82" name="object 82"/>
          <p:cNvSpPr txBox="1"/>
          <p:nvPr/>
        </p:nvSpPr>
        <p:spPr>
          <a:xfrm rot="21060000">
            <a:off x="1669732" y="552476"/>
            <a:ext cx="2498720" cy="61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535"/>
              </a:lnSpc>
            </a:pPr>
            <a:r>
              <a:rPr sz="2000" b="1" kern="0" dirty="0">
                <a:solidFill>
                  <a:srgbClr val="FFF265"/>
                </a:solidFill>
                <a:latin typeface="Trebuchet MS"/>
                <a:cs typeface="Trebuchet MS"/>
              </a:rPr>
              <a:t>O</a:t>
            </a:r>
            <a:r>
              <a:rPr lang="x-none" sz="2000" b="1" kern="0" dirty="0">
                <a:solidFill>
                  <a:srgbClr val="FFF265"/>
                </a:solidFill>
                <a:latin typeface="Trebuchet MS"/>
                <a:cs typeface="Trebuchet MS"/>
              </a:rPr>
              <a:t> TRABALHO NÃO PARA NA EDUCAÇÃO</a:t>
            </a:r>
            <a:endParaRPr sz="2000" kern="0" baseline="2222" dirty="0">
              <a:latin typeface="Trebuchet MS"/>
              <a:cs typeface="Trebuchet MS"/>
            </a:endParaRPr>
          </a:p>
        </p:txBody>
      </p:sp>
      <p:sp>
        <p:nvSpPr>
          <p:cNvPr id="84" name="object 84"/>
          <p:cNvSpPr txBox="1"/>
          <p:nvPr/>
        </p:nvSpPr>
        <p:spPr>
          <a:xfrm rot="21000000">
            <a:off x="1889896" y="1482706"/>
            <a:ext cx="2432168" cy="291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15"/>
              </a:lnSpc>
            </a:pPr>
            <a:endParaRPr lang="en-US" sz="1000" baseline="2314" dirty="0">
              <a:cs typeface="Calibri"/>
            </a:endParaRPr>
          </a:p>
          <a:p>
            <a:pPr>
              <a:lnSpc>
                <a:spcPts val="1215"/>
              </a:lnSpc>
            </a:pPr>
            <a:endParaRPr lang="en-US" sz="1000" baseline="2314" dirty="0">
              <a:cs typeface="Calibri"/>
            </a:endParaRPr>
          </a:p>
        </p:txBody>
      </p:sp>
      <p:sp>
        <p:nvSpPr>
          <p:cNvPr id="87" name="object 87"/>
          <p:cNvSpPr txBox="1"/>
          <p:nvPr/>
        </p:nvSpPr>
        <p:spPr>
          <a:xfrm rot="21360000">
            <a:off x="1770989" y="6147520"/>
            <a:ext cx="2231505" cy="235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10"/>
              </a:lnSpc>
            </a:pPr>
            <a:r>
              <a:rPr sz="2775" b="1" baseline="-3003" dirty="0">
                <a:solidFill>
                  <a:srgbClr val="FFF482"/>
                </a:solidFill>
                <a:latin typeface="Calibri"/>
                <a:cs typeface="Calibri"/>
              </a:rPr>
              <a:t>Dúvidas </a:t>
            </a:r>
            <a:r>
              <a:rPr sz="2775" b="1" baseline="-1501" dirty="0">
                <a:solidFill>
                  <a:srgbClr val="FFF482"/>
                </a:solidFill>
                <a:latin typeface="Calibri"/>
                <a:cs typeface="Calibri"/>
              </a:rPr>
              <a:t>ou </a:t>
            </a:r>
            <a:r>
              <a:rPr sz="1850" b="1" dirty="0">
                <a:solidFill>
                  <a:srgbClr val="FFF482"/>
                </a:solidFill>
                <a:latin typeface="Calibri"/>
                <a:cs typeface="Calibri"/>
              </a:rPr>
              <a:t>sugestões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88" name="object 88"/>
          <p:cNvSpPr txBox="1"/>
          <p:nvPr/>
        </p:nvSpPr>
        <p:spPr>
          <a:xfrm rot="21360000">
            <a:off x="1875024" y="6485602"/>
            <a:ext cx="1948464" cy="167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1"/>
              </a:lnSpc>
            </a:pPr>
            <a:r>
              <a:rPr sz="1251" spc="50" dirty="0">
                <a:solidFill>
                  <a:srgbClr val="FFFFFF"/>
                </a:solidFill>
                <a:latin typeface="Calibri"/>
                <a:cs typeface="Calibri"/>
              </a:rPr>
              <a:t>Conselho</a:t>
            </a:r>
            <a:r>
              <a:rPr sz="125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75" spc="30" baseline="2222" dirty="0">
                <a:solidFill>
                  <a:srgbClr val="FFFFFF"/>
                </a:solidFill>
                <a:latin typeface="Calibri"/>
                <a:cs typeface="Calibri"/>
              </a:rPr>
              <a:t>alimentar</a:t>
            </a:r>
            <a:r>
              <a:rPr sz="1875" spc="104" baseline="222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75" spc="60" baseline="6666" dirty="0">
                <a:solidFill>
                  <a:srgbClr val="FFFFFF"/>
                </a:solidFill>
                <a:latin typeface="Calibri"/>
                <a:cs typeface="Calibri"/>
              </a:rPr>
              <a:t>escolar:</a:t>
            </a:r>
            <a:endParaRPr sz="1875" baseline="6666">
              <a:latin typeface="Calibri"/>
              <a:cs typeface="Calibri"/>
            </a:endParaRPr>
          </a:p>
        </p:txBody>
      </p:sp>
      <p:sp>
        <p:nvSpPr>
          <p:cNvPr id="89" name="object 89"/>
          <p:cNvSpPr txBox="1"/>
          <p:nvPr/>
        </p:nvSpPr>
        <p:spPr>
          <a:xfrm rot="21360000">
            <a:off x="1931870" y="6674267"/>
            <a:ext cx="1863677" cy="1674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1"/>
              </a:lnSpc>
            </a:pPr>
            <a:r>
              <a:rPr sz="1251" spc="40" dirty="0">
                <a:solidFill>
                  <a:srgbClr val="FFFFFF"/>
                </a:solidFill>
                <a:latin typeface="Calibri"/>
                <a:cs typeface="Calibri"/>
                <a:hlinkClick r:id="rId44"/>
              </a:rPr>
              <a:t>cae@santoandre.sp.g</a:t>
            </a:r>
            <a:r>
              <a:rPr sz="1251" spc="20" dirty="0">
                <a:solidFill>
                  <a:srgbClr val="FFFFFF"/>
                </a:solidFill>
                <a:latin typeface="Calibri"/>
                <a:cs typeface="Calibri"/>
                <a:hlinkClick r:id="rId44"/>
              </a:rPr>
              <a:t>o</a:t>
            </a:r>
            <a:r>
              <a:rPr sz="1875" spc="-142" baseline="6666" dirty="0">
                <a:solidFill>
                  <a:srgbClr val="FFFFFF"/>
                </a:solidFill>
                <a:latin typeface="Calibri"/>
                <a:cs typeface="Calibri"/>
                <a:hlinkClick r:id="rId44"/>
              </a:rPr>
              <a:t>v</a:t>
            </a:r>
            <a:r>
              <a:rPr sz="1875" spc="60" baseline="6666" dirty="0">
                <a:solidFill>
                  <a:srgbClr val="FFFFFF"/>
                </a:solidFill>
                <a:latin typeface="Calibri"/>
                <a:cs typeface="Calibri"/>
                <a:hlinkClick r:id="rId44"/>
              </a:rPr>
              <a:t>.br</a:t>
            </a:r>
            <a:endParaRPr sz="1875" baseline="6666" dirty="0">
              <a:latin typeface="Calibri"/>
              <a:cs typeface="Calibri"/>
            </a:endParaRPr>
          </a:p>
        </p:txBody>
      </p:sp>
      <p:sp>
        <p:nvSpPr>
          <p:cNvPr id="90" name="object 90"/>
          <p:cNvSpPr txBox="1"/>
          <p:nvPr/>
        </p:nvSpPr>
        <p:spPr>
          <a:xfrm rot="720000">
            <a:off x="7617654" y="1100649"/>
            <a:ext cx="2070632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80"/>
              </a:lnSpc>
            </a:pPr>
            <a:r>
              <a:rPr sz="2625" b="1" baseline="1587" dirty="0">
                <a:solidFill>
                  <a:srgbClr val="FFF265"/>
                </a:solidFill>
                <a:latin typeface="Trebuchet MS"/>
                <a:cs typeface="Trebuchet MS"/>
              </a:rPr>
              <a:t>TIPO </a:t>
            </a:r>
            <a:r>
              <a:rPr sz="1750" b="1" dirty="0">
                <a:solidFill>
                  <a:srgbClr val="FFF265"/>
                </a:solidFill>
                <a:latin typeface="Trebuchet MS"/>
                <a:cs typeface="Trebuchet MS"/>
              </a:rPr>
              <a:t>DE ENSINO</a:t>
            </a:r>
            <a:endParaRPr sz="1750" dirty="0">
              <a:latin typeface="Trebuchet MS"/>
              <a:cs typeface="Trebuchet MS"/>
            </a:endParaRPr>
          </a:p>
        </p:txBody>
      </p:sp>
      <p:sp>
        <p:nvSpPr>
          <p:cNvPr id="96" name="TextBox 95"/>
          <p:cNvSpPr txBox="1"/>
          <p:nvPr/>
        </p:nvSpPr>
        <p:spPr>
          <a:xfrm rot="21032690">
            <a:off x="1765303" y="1213918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A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Prefeitura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de Santo André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traz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transparência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até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na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hora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da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alimentação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dos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seus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Trebuchet MS"/>
                <a:cs typeface="Trebuchet MS"/>
              </a:rPr>
              <a:t>filhos</a:t>
            </a:r>
            <a:r>
              <a:rPr lang="en-US" sz="1200" dirty="0">
                <a:solidFill>
                  <a:schemeClr val="bg1"/>
                </a:solidFill>
                <a:latin typeface="Trebuchet MS"/>
                <a:cs typeface="Trebuchet MS"/>
              </a:rPr>
              <a:t>.</a:t>
            </a:r>
          </a:p>
        </p:txBody>
      </p:sp>
      <p:sp>
        <p:nvSpPr>
          <p:cNvPr id="97" name="TextBox 96"/>
          <p:cNvSpPr txBox="1"/>
          <p:nvPr/>
        </p:nvSpPr>
        <p:spPr>
          <a:xfrm rot="735907">
            <a:off x="7042734" y="1347241"/>
            <a:ext cx="26954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rgbClr val="FFFFFF"/>
                </a:solidFill>
                <a:latin typeface="Trebuchet MS"/>
                <a:cs typeface="Trebuchet MS"/>
              </a:rPr>
              <a:t>CRECHE: 2 ANOS </a:t>
            </a:r>
          </a:p>
          <a:p>
            <a:pPr algn="ctr"/>
            <a:r>
              <a:rPr lang="en-US" sz="1500" dirty="0">
                <a:solidFill>
                  <a:srgbClr val="FFFFFF"/>
                </a:solidFill>
                <a:latin typeface="Trebuchet MS"/>
                <a:cs typeface="Trebuchet MS"/>
              </a:rPr>
              <a:t>PRÉ-ESCOLAR: DE 3 A 4 ANOS</a:t>
            </a:r>
            <a:endParaRPr lang="en-US" sz="1500" dirty="0"/>
          </a:p>
        </p:txBody>
      </p:sp>
      <p:sp>
        <p:nvSpPr>
          <p:cNvPr id="98" name="TextBox 97"/>
          <p:cNvSpPr txBox="1"/>
          <p:nvPr/>
        </p:nvSpPr>
        <p:spPr>
          <a:xfrm rot="20947805">
            <a:off x="7576389" y="5626683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6">
                    <a:lumMod val="50000"/>
                  </a:schemeClr>
                </a:solidFill>
                <a:latin typeface="Trebuchet MS"/>
                <a:cs typeface="Trebuchet MS"/>
              </a:rPr>
              <a:t>CARDÁPIO </a:t>
            </a:r>
            <a:r>
              <a:rPr lang="pt-BR" sz="2400" b="1">
                <a:solidFill>
                  <a:schemeClr val="accent6">
                    <a:lumMod val="50000"/>
                  </a:schemeClr>
                </a:solidFill>
                <a:latin typeface="Trebuchet MS"/>
                <a:cs typeface="Trebuchet MS"/>
              </a:rPr>
              <a:t>DE 01/12 </a:t>
            </a: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  <a:latin typeface="Trebuchet MS"/>
                <a:cs typeface="Trebuchet MS"/>
              </a:rPr>
              <a:t>A 12/12/2025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2733057" y="2604354"/>
            <a:ext cx="216956" cy="346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303B5-B25B-A279-E504-0ED305326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>
            <a:extLst>
              <a:ext uri="{FF2B5EF4-FFF2-40B4-BE49-F238E27FC236}">
                <a16:creationId xmlns:a16="http://schemas.microsoft.com/office/drawing/2014/main" id="{5BAC334A-35BF-0F42-C36B-0D5C476AFA80}"/>
              </a:ext>
            </a:extLst>
          </p:cNvPr>
          <p:cNvSpPr txBox="1"/>
          <p:nvPr/>
        </p:nvSpPr>
        <p:spPr>
          <a:xfrm>
            <a:off x="1330649" y="408980"/>
            <a:ext cx="542417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1">
              <a:spcBef>
                <a:spcPts val="100"/>
              </a:spcBef>
            </a:pPr>
            <a:r>
              <a:rPr sz="1000" spc="-20" dirty="0">
                <a:solidFill>
                  <a:srgbClr val="1D1D1B"/>
                </a:solidFill>
                <a:latin typeface="Trebuchet MS"/>
                <a:cs typeface="Trebuchet MS"/>
              </a:rPr>
              <a:t>SECRETARIA DE EDUCAÇÃO DE SANTO ANDRÉ | SUPERVISÃO DE ALIMENTAÇÃO ESCOLAR - SAE  PROGRAMA MUNICIPAL DE ALIMENTAÇÃO ESCOLAR - PNAE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CA6E36E4-8DE7-E6D1-E1B2-72DBAC5A61DC}"/>
              </a:ext>
            </a:extLst>
          </p:cNvPr>
          <p:cNvSpPr/>
          <p:nvPr/>
        </p:nvSpPr>
        <p:spPr>
          <a:xfrm>
            <a:off x="5254665" y="880225"/>
            <a:ext cx="5100320" cy="558800"/>
          </a:xfrm>
          <a:custGeom>
            <a:avLst/>
            <a:gdLst/>
            <a:ahLst/>
            <a:cxnLst/>
            <a:rect l="l" t="t" r="r" b="b"/>
            <a:pathLst>
              <a:path w="5100320" h="558800">
                <a:moveTo>
                  <a:pt x="5099710" y="0"/>
                </a:moveTo>
                <a:lnTo>
                  <a:pt x="0" y="0"/>
                </a:lnTo>
                <a:lnTo>
                  <a:pt x="0" y="558507"/>
                </a:lnTo>
                <a:lnTo>
                  <a:pt x="5099710" y="558507"/>
                </a:lnTo>
                <a:lnTo>
                  <a:pt x="5099710" y="0"/>
                </a:lnTo>
                <a:close/>
              </a:path>
            </a:pathLst>
          </a:custGeom>
          <a:solidFill>
            <a:srgbClr val="829104"/>
          </a:solidFill>
        </p:spPr>
        <p:txBody>
          <a:bodyPr wrap="square" lIns="0" tIns="0" rIns="0" bIns="0" rtlCol="0"/>
          <a:lstStyle/>
          <a:p>
            <a:endParaRPr sz="1653"/>
          </a:p>
        </p:txBody>
      </p:sp>
      <p:sp>
        <p:nvSpPr>
          <p:cNvPr id="35" name="object 35">
            <a:extLst>
              <a:ext uri="{FF2B5EF4-FFF2-40B4-BE49-F238E27FC236}">
                <a16:creationId xmlns:a16="http://schemas.microsoft.com/office/drawing/2014/main" id="{472C2AC1-6260-11A5-AA80-99B6F619D3CA}"/>
              </a:ext>
            </a:extLst>
          </p:cNvPr>
          <p:cNvSpPr txBox="1"/>
          <p:nvPr/>
        </p:nvSpPr>
        <p:spPr>
          <a:xfrm>
            <a:off x="5488385" y="939057"/>
            <a:ext cx="4277919" cy="378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891">
              <a:lnSpc>
                <a:spcPts val="1530"/>
              </a:lnSpc>
              <a:spcBef>
                <a:spcPts val="100"/>
              </a:spcBef>
            </a:pPr>
            <a:r>
              <a:rPr sz="1000" b="1" spc="-20" dirty="0">
                <a:solidFill>
                  <a:srgbClr val="FFF265"/>
                </a:solidFill>
                <a:latin typeface="Trebuchet MS"/>
                <a:cs typeface="Trebuchet MS"/>
              </a:rPr>
              <a:t>TIPO DE ENSINO: CRECHE 2 ANOS E PRÉ-ESCOLAR DE 3 A 4 ANOS</a:t>
            </a:r>
            <a:endParaRPr sz="1000" spc="-20" dirty="0">
              <a:latin typeface="Trebuchet MS"/>
              <a:cs typeface="Trebuchet MS"/>
            </a:endParaRPr>
          </a:p>
          <a:p>
            <a:pPr marL="12700">
              <a:lnSpc>
                <a:spcPts val="1530"/>
              </a:lnSpc>
            </a:pPr>
            <a:r>
              <a:rPr sz="1000" spc="-20" dirty="0">
                <a:solidFill>
                  <a:srgbClr val="FFFFFF"/>
                </a:solidFill>
                <a:latin typeface="Trebuchet MS"/>
                <a:cs typeface="Trebuchet MS"/>
              </a:rPr>
              <a:t>(INTEGRAL 70% E SEMI 30% DAS NECESSIDADES NUTRICIONAIS DIÁRIAS)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A4FD242D-6AD9-4927-1A8F-10A44FA85AF4}"/>
              </a:ext>
            </a:extLst>
          </p:cNvPr>
          <p:cNvSpPr/>
          <p:nvPr/>
        </p:nvSpPr>
        <p:spPr>
          <a:xfrm>
            <a:off x="3246675" y="880225"/>
            <a:ext cx="7347584" cy="558800"/>
          </a:xfrm>
          <a:custGeom>
            <a:avLst/>
            <a:gdLst/>
            <a:ahLst/>
            <a:cxnLst/>
            <a:rect l="l" t="t" r="r" b="b"/>
            <a:pathLst>
              <a:path w="7347584" h="558800">
                <a:moveTo>
                  <a:pt x="1764665" y="0"/>
                </a:moveTo>
                <a:lnTo>
                  <a:pt x="0" y="0"/>
                </a:lnTo>
                <a:lnTo>
                  <a:pt x="0" y="558507"/>
                </a:lnTo>
                <a:lnTo>
                  <a:pt x="1764665" y="558507"/>
                </a:lnTo>
                <a:lnTo>
                  <a:pt x="1764665" y="0"/>
                </a:lnTo>
                <a:close/>
              </a:path>
              <a:path w="7347584" h="558800">
                <a:moveTo>
                  <a:pt x="7347064" y="253631"/>
                </a:moveTo>
                <a:lnTo>
                  <a:pt x="7332840" y="181178"/>
                </a:lnTo>
                <a:lnTo>
                  <a:pt x="7305688" y="146532"/>
                </a:lnTo>
                <a:lnTo>
                  <a:pt x="7267537" y="124574"/>
                </a:lnTo>
                <a:lnTo>
                  <a:pt x="7222376" y="118745"/>
                </a:lnTo>
                <a:lnTo>
                  <a:pt x="7179297" y="121805"/>
                </a:lnTo>
                <a:lnTo>
                  <a:pt x="7197191" y="159169"/>
                </a:lnTo>
                <a:lnTo>
                  <a:pt x="7225106" y="157162"/>
                </a:lnTo>
                <a:lnTo>
                  <a:pt x="7255103" y="161048"/>
                </a:lnTo>
                <a:lnTo>
                  <a:pt x="7280453" y="175641"/>
                </a:lnTo>
                <a:lnTo>
                  <a:pt x="7298487" y="198653"/>
                </a:lnTo>
                <a:lnTo>
                  <a:pt x="7306577" y="227799"/>
                </a:lnTo>
                <a:lnTo>
                  <a:pt x="7308621" y="256362"/>
                </a:lnTo>
                <a:lnTo>
                  <a:pt x="7304748" y="286385"/>
                </a:lnTo>
                <a:lnTo>
                  <a:pt x="7290168" y="311721"/>
                </a:lnTo>
                <a:lnTo>
                  <a:pt x="7267156" y="329768"/>
                </a:lnTo>
                <a:lnTo>
                  <a:pt x="7238022" y="337858"/>
                </a:lnTo>
                <a:lnTo>
                  <a:pt x="6768846" y="371322"/>
                </a:lnTo>
                <a:lnTo>
                  <a:pt x="6755638" y="369620"/>
                </a:lnTo>
                <a:lnTo>
                  <a:pt x="6744475" y="363194"/>
                </a:lnTo>
                <a:lnTo>
                  <a:pt x="6736537" y="353060"/>
                </a:lnTo>
                <a:lnTo>
                  <a:pt x="6732968" y="340207"/>
                </a:lnTo>
                <a:lnTo>
                  <a:pt x="6728879" y="283235"/>
                </a:lnTo>
                <a:lnTo>
                  <a:pt x="6730593" y="270027"/>
                </a:lnTo>
                <a:lnTo>
                  <a:pt x="6737032" y="258864"/>
                </a:lnTo>
                <a:lnTo>
                  <a:pt x="6747167" y="250926"/>
                </a:lnTo>
                <a:lnTo>
                  <a:pt x="6760007" y="247370"/>
                </a:lnTo>
                <a:lnTo>
                  <a:pt x="7072592" y="225069"/>
                </a:lnTo>
                <a:lnTo>
                  <a:pt x="7079945" y="223012"/>
                </a:lnTo>
                <a:lnTo>
                  <a:pt x="7069810" y="186601"/>
                </a:lnTo>
                <a:lnTo>
                  <a:pt x="6757276" y="208915"/>
                </a:lnTo>
                <a:lnTo>
                  <a:pt x="6729704" y="216585"/>
                </a:lnTo>
                <a:lnTo>
                  <a:pt x="6707924" y="233641"/>
                </a:lnTo>
                <a:lnTo>
                  <a:pt x="6694119" y="257619"/>
                </a:lnTo>
                <a:lnTo>
                  <a:pt x="6690461" y="285978"/>
                </a:lnTo>
                <a:lnTo>
                  <a:pt x="6694525" y="342963"/>
                </a:lnTo>
                <a:lnTo>
                  <a:pt x="6702184" y="370522"/>
                </a:lnTo>
                <a:lnTo>
                  <a:pt x="6719240" y="392290"/>
                </a:lnTo>
                <a:lnTo>
                  <a:pt x="6743205" y="406095"/>
                </a:lnTo>
                <a:lnTo>
                  <a:pt x="6771589" y="409765"/>
                </a:lnTo>
                <a:lnTo>
                  <a:pt x="7240740" y="376275"/>
                </a:lnTo>
                <a:lnTo>
                  <a:pt x="7284618" y="364109"/>
                </a:lnTo>
                <a:lnTo>
                  <a:pt x="7319264" y="336956"/>
                </a:lnTo>
                <a:lnTo>
                  <a:pt x="7341222" y="298805"/>
                </a:lnTo>
                <a:lnTo>
                  <a:pt x="7347064" y="253631"/>
                </a:lnTo>
                <a:close/>
              </a:path>
            </a:pathLst>
          </a:custGeom>
          <a:solidFill>
            <a:srgbClr val="FFDE14"/>
          </a:solidFill>
        </p:spPr>
        <p:txBody>
          <a:bodyPr wrap="square" lIns="0" tIns="0" rIns="0" bIns="0" rtlCol="0"/>
          <a:lstStyle/>
          <a:p>
            <a:endParaRPr sz="1000" dirty="0">
              <a:latin typeface="Trebuchet MS"/>
              <a:cs typeface="Trebuchet MS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14B3B2C2-551E-B130-D446-4424C3222712}"/>
              </a:ext>
            </a:extLst>
          </p:cNvPr>
          <p:cNvSpPr txBox="1"/>
          <p:nvPr/>
        </p:nvSpPr>
        <p:spPr>
          <a:xfrm>
            <a:off x="3253430" y="950945"/>
            <a:ext cx="1578609" cy="417358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1" indent="187336" algn="ctr">
              <a:lnSpc>
                <a:spcPts val="1500"/>
              </a:lnSpc>
              <a:spcBef>
                <a:spcPts val="200"/>
              </a:spcBef>
            </a:pPr>
            <a:r>
              <a:rPr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CARDÁPIO DE </a:t>
            </a:r>
            <a:r>
              <a:rPr lang="pt-BR"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 </a:t>
            </a:r>
          </a:p>
          <a:p>
            <a:pPr marL="12700" marR="5081" indent="187336" algn="ctr">
              <a:lnSpc>
                <a:spcPts val="1500"/>
              </a:lnSpc>
              <a:spcBef>
                <a:spcPts val="200"/>
              </a:spcBef>
            </a:pPr>
            <a:r>
              <a:rPr lang="pt-BR"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01/12 A 05/12</a:t>
            </a:r>
          </a:p>
        </p:txBody>
      </p:sp>
      <p:grpSp>
        <p:nvGrpSpPr>
          <p:cNvPr id="38" name="object 38">
            <a:extLst>
              <a:ext uri="{FF2B5EF4-FFF2-40B4-BE49-F238E27FC236}">
                <a16:creationId xmlns:a16="http://schemas.microsoft.com/office/drawing/2014/main" id="{7558FA53-866A-B80E-C722-71A1AE2886A0}"/>
              </a:ext>
            </a:extLst>
          </p:cNvPr>
          <p:cNvGrpSpPr/>
          <p:nvPr/>
        </p:nvGrpSpPr>
        <p:grpSpPr>
          <a:xfrm>
            <a:off x="1335191" y="880225"/>
            <a:ext cx="3772536" cy="558800"/>
            <a:chOff x="1335189" y="880224"/>
            <a:chExt cx="3772535" cy="558800"/>
          </a:xfrm>
        </p:grpSpPr>
        <p:sp>
          <p:nvSpPr>
            <p:cNvPr id="39" name="object 39">
              <a:extLst>
                <a:ext uri="{FF2B5EF4-FFF2-40B4-BE49-F238E27FC236}">
                  <a16:creationId xmlns:a16="http://schemas.microsoft.com/office/drawing/2014/main" id="{71FE57B1-1F21-183E-E8DE-8937C2D00338}"/>
                </a:ext>
              </a:extLst>
            </p:cNvPr>
            <p:cNvSpPr/>
            <p:nvPr/>
          </p:nvSpPr>
          <p:spPr>
            <a:xfrm>
              <a:off x="3144748" y="971156"/>
              <a:ext cx="1962785" cy="398145"/>
            </a:xfrm>
            <a:custGeom>
              <a:avLst/>
              <a:gdLst/>
              <a:ahLst/>
              <a:cxnLst/>
              <a:rect l="l" t="t" r="r" b="b"/>
              <a:pathLst>
                <a:path w="1962785" h="398144">
                  <a:moveTo>
                    <a:pt x="186982" y="396900"/>
                  </a:moveTo>
                  <a:lnTo>
                    <a:pt x="184785" y="0"/>
                  </a:lnTo>
                  <a:lnTo>
                    <a:pt x="169468" y="12585"/>
                  </a:lnTo>
                  <a:lnTo>
                    <a:pt x="153987" y="165"/>
                  </a:lnTo>
                  <a:lnTo>
                    <a:pt x="138645" y="12763"/>
                  </a:lnTo>
                  <a:lnTo>
                    <a:pt x="123177" y="317"/>
                  </a:lnTo>
                  <a:lnTo>
                    <a:pt x="107848" y="12915"/>
                  </a:lnTo>
                  <a:lnTo>
                    <a:pt x="92405" y="495"/>
                  </a:lnTo>
                  <a:lnTo>
                    <a:pt x="77089" y="13093"/>
                  </a:lnTo>
                  <a:lnTo>
                    <a:pt x="61595" y="673"/>
                  </a:lnTo>
                  <a:lnTo>
                    <a:pt x="46278" y="13258"/>
                  </a:lnTo>
                  <a:lnTo>
                    <a:pt x="30810" y="825"/>
                  </a:lnTo>
                  <a:lnTo>
                    <a:pt x="15468" y="13411"/>
                  </a:lnTo>
                  <a:lnTo>
                    <a:pt x="0" y="1016"/>
                  </a:lnTo>
                  <a:lnTo>
                    <a:pt x="2184" y="397929"/>
                  </a:lnTo>
                  <a:lnTo>
                    <a:pt x="17513" y="385343"/>
                  </a:lnTo>
                  <a:lnTo>
                    <a:pt x="33007" y="397764"/>
                  </a:lnTo>
                  <a:lnTo>
                    <a:pt x="48323" y="385178"/>
                  </a:lnTo>
                  <a:lnTo>
                    <a:pt x="63792" y="397573"/>
                  </a:lnTo>
                  <a:lnTo>
                    <a:pt x="79133" y="385000"/>
                  </a:lnTo>
                  <a:lnTo>
                    <a:pt x="94589" y="397408"/>
                  </a:lnTo>
                  <a:lnTo>
                    <a:pt x="109918" y="384835"/>
                  </a:lnTo>
                  <a:lnTo>
                    <a:pt x="125374" y="397243"/>
                  </a:lnTo>
                  <a:lnTo>
                    <a:pt x="140690" y="384670"/>
                  </a:lnTo>
                  <a:lnTo>
                    <a:pt x="156184" y="397090"/>
                  </a:lnTo>
                  <a:lnTo>
                    <a:pt x="171500" y="384505"/>
                  </a:lnTo>
                  <a:lnTo>
                    <a:pt x="186982" y="396900"/>
                  </a:lnTo>
                  <a:close/>
                </a:path>
                <a:path w="1962785" h="398144">
                  <a:moveTo>
                    <a:pt x="1962670" y="396900"/>
                  </a:moveTo>
                  <a:lnTo>
                    <a:pt x="1960473" y="0"/>
                  </a:lnTo>
                  <a:lnTo>
                    <a:pt x="1945157" y="12585"/>
                  </a:lnTo>
                  <a:lnTo>
                    <a:pt x="1929676" y="165"/>
                  </a:lnTo>
                  <a:lnTo>
                    <a:pt x="1914334" y="12763"/>
                  </a:lnTo>
                  <a:lnTo>
                    <a:pt x="1898865" y="317"/>
                  </a:lnTo>
                  <a:lnTo>
                    <a:pt x="1883537" y="12915"/>
                  </a:lnTo>
                  <a:lnTo>
                    <a:pt x="1868093" y="495"/>
                  </a:lnTo>
                  <a:lnTo>
                    <a:pt x="1852777" y="13093"/>
                  </a:lnTo>
                  <a:lnTo>
                    <a:pt x="1837283" y="673"/>
                  </a:lnTo>
                  <a:lnTo>
                    <a:pt x="1821967" y="13258"/>
                  </a:lnTo>
                  <a:lnTo>
                    <a:pt x="1806498" y="825"/>
                  </a:lnTo>
                  <a:lnTo>
                    <a:pt x="1791157" y="13411"/>
                  </a:lnTo>
                  <a:lnTo>
                    <a:pt x="1775688" y="1016"/>
                  </a:lnTo>
                  <a:lnTo>
                    <a:pt x="1777873" y="397929"/>
                  </a:lnTo>
                  <a:lnTo>
                    <a:pt x="1793201" y="385343"/>
                  </a:lnTo>
                  <a:lnTo>
                    <a:pt x="1808695" y="397764"/>
                  </a:lnTo>
                  <a:lnTo>
                    <a:pt x="1824012" y="385178"/>
                  </a:lnTo>
                  <a:lnTo>
                    <a:pt x="1839480" y="397573"/>
                  </a:lnTo>
                  <a:lnTo>
                    <a:pt x="1854822" y="385000"/>
                  </a:lnTo>
                  <a:lnTo>
                    <a:pt x="1870278" y="397408"/>
                  </a:lnTo>
                  <a:lnTo>
                    <a:pt x="1885607" y="384835"/>
                  </a:lnTo>
                  <a:lnTo>
                    <a:pt x="1901063" y="397243"/>
                  </a:lnTo>
                  <a:lnTo>
                    <a:pt x="1916379" y="384670"/>
                  </a:lnTo>
                  <a:lnTo>
                    <a:pt x="1931873" y="397090"/>
                  </a:lnTo>
                  <a:lnTo>
                    <a:pt x="1947189" y="384505"/>
                  </a:lnTo>
                  <a:lnTo>
                    <a:pt x="1962670" y="396900"/>
                  </a:lnTo>
                  <a:close/>
                </a:path>
              </a:pathLst>
            </a:custGeom>
            <a:solidFill>
              <a:srgbClr val="BDBCBC">
                <a:alpha val="61599"/>
              </a:srgbClr>
            </a:solidFill>
          </p:spPr>
          <p:txBody>
            <a:bodyPr wrap="square" lIns="0" tIns="0" rIns="0" bIns="0" rtlCol="0"/>
            <a:lstStyle/>
            <a:p>
              <a:endParaRPr sz="1000">
                <a:latin typeface="Trebuchet MS"/>
                <a:cs typeface="Trebuchet MS"/>
              </a:endParaRPr>
            </a:p>
          </p:txBody>
        </p:sp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78EA6F79-CF34-B993-A67A-E7E1F267FB33}"/>
                </a:ext>
              </a:extLst>
            </p:cNvPr>
            <p:cNvSpPr/>
            <p:nvPr/>
          </p:nvSpPr>
          <p:spPr>
            <a:xfrm>
              <a:off x="1335189" y="880224"/>
              <a:ext cx="1578610" cy="558800"/>
            </a:xfrm>
            <a:custGeom>
              <a:avLst/>
              <a:gdLst/>
              <a:ahLst/>
              <a:cxnLst/>
              <a:rect l="l" t="t" r="r" b="b"/>
              <a:pathLst>
                <a:path w="1578610" h="558800">
                  <a:moveTo>
                    <a:pt x="1578533" y="0"/>
                  </a:moveTo>
                  <a:lnTo>
                    <a:pt x="0" y="0"/>
                  </a:lnTo>
                  <a:lnTo>
                    <a:pt x="0" y="558507"/>
                  </a:lnTo>
                  <a:lnTo>
                    <a:pt x="1578533" y="558507"/>
                  </a:lnTo>
                  <a:lnTo>
                    <a:pt x="1578533" y="0"/>
                  </a:lnTo>
                  <a:close/>
                </a:path>
              </a:pathLst>
            </a:custGeom>
            <a:solidFill>
              <a:srgbClr val="F39200"/>
            </a:solidFill>
          </p:spPr>
          <p:txBody>
            <a:bodyPr wrap="square" lIns="0" tIns="0" rIns="0" bIns="0" rtlCol="0"/>
            <a:lstStyle/>
            <a:p>
              <a:endParaRPr sz="1000">
                <a:latin typeface="Trebuchet MS"/>
                <a:cs typeface="Trebuchet MS"/>
              </a:endParaRPr>
            </a:p>
          </p:txBody>
        </p:sp>
      </p:grpSp>
      <p:sp>
        <p:nvSpPr>
          <p:cNvPr id="41" name="object 41">
            <a:extLst>
              <a:ext uri="{FF2B5EF4-FFF2-40B4-BE49-F238E27FC236}">
                <a16:creationId xmlns:a16="http://schemas.microsoft.com/office/drawing/2014/main" id="{94B286EC-D44D-737C-2DE1-43BEECB96278}"/>
              </a:ext>
            </a:extLst>
          </p:cNvPr>
          <p:cNvSpPr txBox="1"/>
          <p:nvPr/>
        </p:nvSpPr>
        <p:spPr>
          <a:xfrm>
            <a:off x="1539937" y="939055"/>
            <a:ext cx="1135380" cy="39171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43557" marR="5081" indent="-331490">
              <a:lnSpc>
                <a:spcPts val="1500"/>
              </a:lnSpc>
              <a:spcBef>
                <a:spcPts val="200"/>
              </a:spcBef>
            </a:pP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TIPO DE CARDÁPIO  </a:t>
            </a:r>
            <a:r>
              <a:rPr sz="1000" b="1" spc="-20" dirty="0">
                <a:solidFill>
                  <a:srgbClr val="FFF265"/>
                </a:solidFill>
                <a:latin typeface="Trebuchet MS"/>
                <a:cs typeface="Trebuchet MS"/>
              </a:rPr>
              <a:t>CRECHE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86EB9DCC-798F-BA62-98DC-882375833BEE}"/>
              </a:ext>
            </a:extLst>
          </p:cNvPr>
          <p:cNvSpPr/>
          <p:nvPr/>
        </p:nvSpPr>
        <p:spPr>
          <a:xfrm>
            <a:off x="1241696" y="971160"/>
            <a:ext cx="1765935" cy="398145"/>
          </a:xfrm>
          <a:custGeom>
            <a:avLst/>
            <a:gdLst/>
            <a:ahLst/>
            <a:cxnLst/>
            <a:rect l="l" t="t" r="r" b="b"/>
            <a:pathLst>
              <a:path w="1765935" h="398144">
                <a:moveTo>
                  <a:pt x="186982" y="396900"/>
                </a:moveTo>
                <a:lnTo>
                  <a:pt x="184785" y="0"/>
                </a:lnTo>
                <a:lnTo>
                  <a:pt x="169468" y="12585"/>
                </a:lnTo>
                <a:lnTo>
                  <a:pt x="153987" y="165"/>
                </a:lnTo>
                <a:lnTo>
                  <a:pt x="138645" y="12763"/>
                </a:lnTo>
                <a:lnTo>
                  <a:pt x="123177" y="317"/>
                </a:lnTo>
                <a:lnTo>
                  <a:pt x="107848" y="12915"/>
                </a:lnTo>
                <a:lnTo>
                  <a:pt x="92405" y="495"/>
                </a:lnTo>
                <a:lnTo>
                  <a:pt x="77089" y="13093"/>
                </a:lnTo>
                <a:lnTo>
                  <a:pt x="61595" y="673"/>
                </a:lnTo>
                <a:lnTo>
                  <a:pt x="46278" y="13258"/>
                </a:lnTo>
                <a:lnTo>
                  <a:pt x="30810" y="825"/>
                </a:lnTo>
                <a:lnTo>
                  <a:pt x="15468" y="13411"/>
                </a:lnTo>
                <a:lnTo>
                  <a:pt x="0" y="1016"/>
                </a:lnTo>
                <a:lnTo>
                  <a:pt x="2184" y="397929"/>
                </a:lnTo>
                <a:lnTo>
                  <a:pt x="17513" y="385343"/>
                </a:lnTo>
                <a:lnTo>
                  <a:pt x="33007" y="397764"/>
                </a:lnTo>
                <a:lnTo>
                  <a:pt x="48323" y="385178"/>
                </a:lnTo>
                <a:lnTo>
                  <a:pt x="63792" y="397573"/>
                </a:lnTo>
                <a:lnTo>
                  <a:pt x="79133" y="385000"/>
                </a:lnTo>
                <a:lnTo>
                  <a:pt x="94589" y="397408"/>
                </a:lnTo>
                <a:lnTo>
                  <a:pt x="109918" y="384835"/>
                </a:lnTo>
                <a:lnTo>
                  <a:pt x="125374" y="397243"/>
                </a:lnTo>
                <a:lnTo>
                  <a:pt x="140690" y="384670"/>
                </a:lnTo>
                <a:lnTo>
                  <a:pt x="156184" y="397090"/>
                </a:lnTo>
                <a:lnTo>
                  <a:pt x="171500" y="384505"/>
                </a:lnTo>
                <a:lnTo>
                  <a:pt x="186982" y="396900"/>
                </a:lnTo>
                <a:close/>
              </a:path>
              <a:path w="1765935" h="398144">
                <a:moveTo>
                  <a:pt x="1765515" y="396900"/>
                </a:moveTo>
                <a:lnTo>
                  <a:pt x="1763318" y="0"/>
                </a:lnTo>
                <a:lnTo>
                  <a:pt x="1748002" y="12585"/>
                </a:lnTo>
                <a:lnTo>
                  <a:pt x="1732521" y="165"/>
                </a:lnTo>
                <a:lnTo>
                  <a:pt x="1717179" y="12763"/>
                </a:lnTo>
                <a:lnTo>
                  <a:pt x="1701711" y="317"/>
                </a:lnTo>
                <a:lnTo>
                  <a:pt x="1686382" y="12915"/>
                </a:lnTo>
                <a:lnTo>
                  <a:pt x="1670939" y="495"/>
                </a:lnTo>
                <a:lnTo>
                  <a:pt x="1655622" y="13093"/>
                </a:lnTo>
                <a:lnTo>
                  <a:pt x="1640128" y="673"/>
                </a:lnTo>
                <a:lnTo>
                  <a:pt x="1624812" y="13258"/>
                </a:lnTo>
                <a:lnTo>
                  <a:pt x="1609344" y="825"/>
                </a:lnTo>
                <a:lnTo>
                  <a:pt x="1594002" y="13411"/>
                </a:lnTo>
                <a:lnTo>
                  <a:pt x="1578533" y="1016"/>
                </a:lnTo>
                <a:lnTo>
                  <a:pt x="1580718" y="397929"/>
                </a:lnTo>
                <a:lnTo>
                  <a:pt x="1596047" y="385343"/>
                </a:lnTo>
                <a:lnTo>
                  <a:pt x="1611541" y="397764"/>
                </a:lnTo>
                <a:lnTo>
                  <a:pt x="1626857" y="385178"/>
                </a:lnTo>
                <a:lnTo>
                  <a:pt x="1642325" y="397573"/>
                </a:lnTo>
                <a:lnTo>
                  <a:pt x="1657667" y="385000"/>
                </a:lnTo>
                <a:lnTo>
                  <a:pt x="1673123" y="397408"/>
                </a:lnTo>
                <a:lnTo>
                  <a:pt x="1688452" y="384835"/>
                </a:lnTo>
                <a:lnTo>
                  <a:pt x="1703908" y="397243"/>
                </a:lnTo>
                <a:lnTo>
                  <a:pt x="1719224" y="384670"/>
                </a:lnTo>
                <a:lnTo>
                  <a:pt x="1734718" y="397090"/>
                </a:lnTo>
                <a:lnTo>
                  <a:pt x="1750034" y="384505"/>
                </a:lnTo>
                <a:lnTo>
                  <a:pt x="1765515" y="396900"/>
                </a:lnTo>
                <a:close/>
              </a:path>
            </a:pathLst>
          </a:custGeom>
          <a:solidFill>
            <a:srgbClr val="BDBCBC">
              <a:alpha val="61599"/>
            </a:srgbClr>
          </a:solidFill>
        </p:spPr>
        <p:txBody>
          <a:bodyPr wrap="square" lIns="0" tIns="0" rIns="0" bIns="0" rtlCol="0"/>
          <a:lstStyle/>
          <a:p>
            <a:endParaRPr sz="1000">
              <a:latin typeface="Trebuchet MS"/>
              <a:cs typeface="Trebuchet M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3C74720-069B-314F-2473-EDB05DBE638F}"/>
              </a:ext>
            </a:extLst>
          </p:cNvPr>
          <p:cNvSpPr txBox="1"/>
          <p:nvPr/>
        </p:nvSpPr>
        <p:spPr>
          <a:xfrm>
            <a:off x="1003303" y="6322878"/>
            <a:ext cx="76072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Cardápio sujeito à alteração.											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Valores nutricionais de acordo com cardápio planejado.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Referências: Energia: Organização das Nações Unidas para Agricultura e Alimentação (FAO), 2004; Carboidrato, Proteína e Lipídio: Organização Mundial da Saúde (OMS), 2004 e 2007; Vitamina C: Dietary Reference Intakes, 2000;  Vitamina A e Ferro: Dietary Reference Intakes, 2001; Cálcio: Dietary Reference Intakes, 2011.	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Horário sugerido das refeições.</a:t>
            </a:r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500" dirty="0"/>
              <a:t>										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17205E3-12A2-DC28-5F17-BC65EDDB4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00" y="1728000"/>
            <a:ext cx="9341739" cy="370903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83C438D-E9B5-8E92-CDE5-8F1F95CAC7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000" y="5904000"/>
            <a:ext cx="9292590" cy="39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2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2BE41-8B9D-BAB7-EA48-6FA1703B4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>
            <a:extLst>
              <a:ext uri="{FF2B5EF4-FFF2-40B4-BE49-F238E27FC236}">
                <a16:creationId xmlns:a16="http://schemas.microsoft.com/office/drawing/2014/main" id="{C49C5753-745D-719B-7F3D-E395CF7AF059}"/>
              </a:ext>
            </a:extLst>
          </p:cNvPr>
          <p:cNvSpPr txBox="1"/>
          <p:nvPr/>
        </p:nvSpPr>
        <p:spPr>
          <a:xfrm>
            <a:off x="1330649" y="408980"/>
            <a:ext cx="542417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1">
              <a:spcBef>
                <a:spcPts val="100"/>
              </a:spcBef>
            </a:pPr>
            <a:r>
              <a:rPr sz="1000" spc="-20" dirty="0">
                <a:solidFill>
                  <a:srgbClr val="1D1D1B"/>
                </a:solidFill>
                <a:latin typeface="Trebuchet MS"/>
                <a:cs typeface="Trebuchet MS"/>
              </a:rPr>
              <a:t>SECRETARIA DE EDUCAÇÃO DE SANTO ANDRÉ | SUPERVISÃO DE ALIMENTAÇÃO ESCOLAR - SAE  PROGRAMA MUNICIPAL DE ALIMENTAÇÃO ESCOLAR - PNAE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34" name="object 34">
            <a:extLst>
              <a:ext uri="{FF2B5EF4-FFF2-40B4-BE49-F238E27FC236}">
                <a16:creationId xmlns:a16="http://schemas.microsoft.com/office/drawing/2014/main" id="{34125583-BB47-3987-E606-4E83CACD351D}"/>
              </a:ext>
            </a:extLst>
          </p:cNvPr>
          <p:cNvSpPr/>
          <p:nvPr/>
        </p:nvSpPr>
        <p:spPr>
          <a:xfrm>
            <a:off x="5254665" y="880225"/>
            <a:ext cx="5100320" cy="558800"/>
          </a:xfrm>
          <a:custGeom>
            <a:avLst/>
            <a:gdLst/>
            <a:ahLst/>
            <a:cxnLst/>
            <a:rect l="l" t="t" r="r" b="b"/>
            <a:pathLst>
              <a:path w="5100320" h="558800">
                <a:moveTo>
                  <a:pt x="5099710" y="0"/>
                </a:moveTo>
                <a:lnTo>
                  <a:pt x="0" y="0"/>
                </a:lnTo>
                <a:lnTo>
                  <a:pt x="0" y="558507"/>
                </a:lnTo>
                <a:lnTo>
                  <a:pt x="5099710" y="558507"/>
                </a:lnTo>
                <a:lnTo>
                  <a:pt x="5099710" y="0"/>
                </a:lnTo>
                <a:close/>
              </a:path>
            </a:pathLst>
          </a:custGeom>
          <a:solidFill>
            <a:srgbClr val="829104"/>
          </a:solidFill>
        </p:spPr>
        <p:txBody>
          <a:bodyPr wrap="square" lIns="0" tIns="0" rIns="0" bIns="0" rtlCol="0"/>
          <a:lstStyle/>
          <a:p>
            <a:endParaRPr sz="1653"/>
          </a:p>
        </p:txBody>
      </p:sp>
      <p:sp>
        <p:nvSpPr>
          <p:cNvPr id="35" name="object 35">
            <a:extLst>
              <a:ext uri="{FF2B5EF4-FFF2-40B4-BE49-F238E27FC236}">
                <a16:creationId xmlns:a16="http://schemas.microsoft.com/office/drawing/2014/main" id="{8A63BB58-7079-5998-F35B-E61C24E93682}"/>
              </a:ext>
            </a:extLst>
          </p:cNvPr>
          <p:cNvSpPr txBox="1"/>
          <p:nvPr/>
        </p:nvSpPr>
        <p:spPr>
          <a:xfrm>
            <a:off x="5488385" y="939057"/>
            <a:ext cx="4277919" cy="378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891">
              <a:lnSpc>
                <a:spcPts val="1530"/>
              </a:lnSpc>
              <a:spcBef>
                <a:spcPts val="100"/>
              </a:spcBef>
            </a:pPr>
            <a:r>
              <a:rPr sz="1000" b="1" spc="-20" dirty="0">
                <a:solidFill>
                  <a:srgbClr val="FFF265"/>
                </a:solidFill>
                <a:latin typeface="Trebuchet MS"/>
                <a:cs typeface="Trebuchet MS"/>
              </a:rPr>
              <a:t>TIPO DE ENSINO: CRECHE 2 ANOS E PRÉ-ESCOLAR DE 3 A 4 ANOS</a:t>
            </a:r>
            <a:endParaRPr sz="1000" spc="-20" dirty="0">
              <a:latin typeface="Trebuchet MS"/>
              <a:cs typeface="Trebuchet MS"/>
            </a:endParaRPr>
          </a:p>
          <a:p>
            <a:pPr marL="12700">
              <a:lnSpc>
                <a:spcPts val="1530"/>
              </a:lnSpc>
            </a:pPr>
            <a:r>
              <a:rPr sz="1000" spc="-20" dirty="0">
                <a:solidFill>
                  <a:srgbClr val="FFFFFF"/>
                </a:solidFill>
                <a:latin typeface="Trebuchet MS"/>
                <a:cs typeface="Trebuchet MS"/>
              </a:rPr>
              <a:t>(INTEGRAL 70% E SEMI 30% DAS NECESSIDADES NUTRICIONAIS DIÁRIAS)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287ADEF3-593A-D8BA-D953-CCE970A6DEEA}"/>
              </a:ext>
            </a:extLst>
          </p:cNvPr>
          <p:cNvSpPr/>
          <p:nvPr/>
        </p:nvSpPr>
        <p:spPr>
          <a:xfrm>
            <a:off x="3246675" y="880225"/>
            <a:ext cx="7347584" cy="558800"/>
          </a:xfrm>
          <a:custGeom>
            <a:avLst/>
            <a:gdLst/>
            <a:ahLst/>
            <a:cxnLst/>
            <a:rect l="l" t="t" r="r" b="b"/>
            <a:pathLst>
              <a:path w="7347584" h="558800">
                <a:moveTo>
                  <a:pt x="1764665" y="0"/>
                </a:moveTo>
                <a:lnTo>
                  <a:pt x="0" y="0"/>
                </a:lnTo>
                <a:lnTo>
                  <a:pt x="0" y="558507"/>
                </a:lnTo>
                <a:lnTo>
                  <a:pt x="1764665" y="558507"/>
                </a:lnTo>
                <a:lnTo>
                  <a:pt x="1764665" y="0"/>
                </a:lnTo>
                <a:close/>
              </a:path>
              <a:path w="7347584" h="558800">
                <a:moveTo>
                  <a:pt x="7347064" y="253631"/>
                </a:moveTo>
                <a:lnTo>
                  <a:pt x="7332840" y="181178"/>
                </a:lnTo>
                <a:lnTo>
                  <a:pt x="7305688" y="146532"/>
                </a:lnTo>
                <a:lnTo>
                  <a:pt x="7267537" y="124574"/>
                </a:lnTo>
                <a:lnTo>
                  <a:pt x="7222376" y="118745"/>
                </a:lnTo>
                <a:lnTo>
                  <a:pt x="7179297" y="121805"/>
                </a:lnTo>
                <a:lnTo>
                  <a:pt x="7197191" y="159169"/>
                </a:lnTo>
                <a:lnTo>
                  <a:pt x="7225106" y="157162"/>
                </a:lnTo>
                <a:lnTo>
                  <a:pt x="7255103" y="161048"/>
                </a:lnTo>
                <a:lnTo>
                  <a:pt x="7280453" y="175641"/>
                </a:lnTo>
                <a:lnTo>
                  <a:pt x="7298487" y="198653"/>
                </a:lnTo>
                <a:lnTo>
                  <a:pt x="7306577" y="227799"/>
                </a:lnTo>
                <a:lnTo>
                  <a:pt x="7308621" y="256362"/>
                </a:lnTo>
                <a:lnTo>
                  <a:pt x="7304748" y="286385"/>
                </a:lnTo>
                <a:lnTo>
                  <a:pt x="7290168" y="311721"/>
                </a:lnTo>
                <a:lnTo>
                  <a:pt x="7267156" y="329768"/>
                </a:lnTo>
                <a:lnTo>
                  <a:pt x="7238022" y="337858"/>
                </a:lnTo>
                <a:lnTo>
                  <a:pt x="6768846" y="371322"/>
                </a:lnTo>
                <a:lnTo>
                  <a:pt x="6755638" y="369620"/>
                </a:lnTo>
                <a:lnTo>
                  <a:pt x="6744475" y="363194"/>
                </a:lnTo>
                <a:lnTo>
                  <a:pt x="6736537" y="353060"/>
                </a:lnTo>
                <a:lnTo>
                  <a:pt x="6732968" y="340207"/>
                </a:lnTo>
                <a:lnTo>
                  <a:pt x="6728879" y="283235"/>
                </a:lnTo>
                <a:lnTo>
                  <a:pt x="6730593" y="270027"/>
                </a:lnTo>
                <a:lnTo>
                  <a:pt x="6737032" y="258864"/>
                </a:lnTo>
                <a:lnTo>
                  <a:pt x="6747167" y="250926"/>
                </a:lnTo>
                <a:lnTo>
                  <a:pt x="6760007" y="247370"/>
                </a:lnTo>
                <a:lnTo>
                  <a:pt x="7072592" y="225069"/>
                </a:lnTo>
                <a:lnTo>
                  <a:pt x="7079945" y="223012"/>
                </a:lnTo>
                <a:lnTo>
                  <a:pt x="7069810" y="186601"/>
                </a:lnTo>
                <a:lnTo>
                  <a:pt x="6757276" y="208915"/>
                </a:lnTo>
                <a:lnTo>
                  <a:pt x="6729704" y="216585"/>
                </a:lnTo>
                <a:lnTo>
                  <a:pt x="6707924" y="233641"/>
                </a:lnTo>
                <a:lnTo>
                  <a:pt x="6694119" y="257619"/>
                </a:lnTo>
                <a:lnTo>
                  <a:pt x="6690461" y="285978"/>
                </a:lnTo>
                <a:lnTo>
                  <a:pt x="6694525" y="342963"/>
                </a:lnTo>
                <a:lnTo>
                  <a:pt x="6702184" y="370522"/>
                </a:lnTo>
                <a:lnTo>
                  <a:pt x="6719240" y="392290"/>
                </a:lnTo>
                <a:lnTo>
                  <a:pt x="6743205" y="406095"/>
                </a:lnTo>
                <a:lnTo>
                  <a:pt x="6771589" y="409765"/>
                </a:lnTo>
                <a:lnTo>
                  <a:pt x="7240740" y="376275"/>
                </a:lnTo>
                <a:lnTo>
                  <a:pt x="7284618" y="364109"/>
                </a:lnTo>
                <a:lnTo>
                  <a:pt x="7319264" y="336956"/>
                </a:lnTo>
                <a:lnTo>
                  <a:pt x="7341222" y="298805"/>
                </a:lnTo>
                <a:lnTo>
                  <a:pt x="7347064" y="253631"/>
                </a:lnTo>
                <a:close/>
              </a:path>
            </a:pathLst>
          </a:custGeom>
          <a:solidFill>
            <a:srgbClr val="FFDE14"/>
          </a:solidFill>
        </p:spPr>
        <p:txBody>
          <a:bodyPr wrap="square" lIns="0" tIns="0" rIns="0" bIns="0" rtlCol="0"/>
          <a:lstStyle/>
          <a:p>
            <a:endParaRPr sz="1000" dirty="0">
              <a:latin typeface="Trebuchet MS"/>
              <a:cs typeface="Trebuchet MS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66471FBC-750F-48CB-F6AE-ECD7EE78AD41}"/>
              </a:ext>
            </a:extLst>
          </p:cNvPr>
          <p:cNvSpPr txBox="1"/>
          <p:nvPr/>
        </p:nvSpPr>
        <p:spPr>
          <a:xfrm>
            <a:off x="3253430" y="950945"/>
            <a:ext cx="1578609" cy="417358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1" indent="187336" algn="ctr">
              <a:lnSpc>
                <a:spcPts val="1500"/>
              </a:lnSpc>
              <a:spcBef>
                <a:spcPts val="200"/>
              </a:spcBef>
            </a:pPr>
            <a:r>
              <a:rPr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CARDÁPIO DE </a:t>
            </a:r>
            <a:r>
              <a:rPr lang="pt-BR"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 </a:t>
            </a:r>
          </a:p>
          <a:p>
            <a:pPr marL="12700" marR="5081" indent="187336" algn="ctr">
              <a:lnSpc>
                <a:spcPts val="1500"/>
              </a:lnSpc>
              <a:spcBef>
                <a:spcPts val="200"/>
              </a:spcBef>
            </a:pPr>
            <a:r>
              <a:rPr lang="pt-BR" sz="1000" b="1" spc="-20" dirty="0">
                <a:solidFill>
                  <a:srgbClr val="CC5D16"/>
                </a:solidFill>
                <a:latin typeface="Trebuchet MS"/>
                <a:cs typeface="Trebuchet MS"/>
              </a:rPr>
              <a:t>08/12 A 12/12</a:t>
            </a:r>
          </a:p>
        </p:txBody>
      </p:sp>
      <p:grpSp>
        <p:nvGrpSpPr>
          <p:cNvPr id="38" name="object 38">
            <a:extLst>
              <a:ext uri="{FF2B5EF4-FFF2-40B4-BE49-F238E27FC236}">
                <a16:creationId xmlns:a16="http://schemas.microsoft.com/office/drawing/2014/main" id="{0C9827E3-83EC-CE56-D022-5822486A57BD}"/>
              </a:ext>
            </a:extLst>
          </p:cNvPr>
          <p:cNvGrpSpPr/>
          <p:nvPr/>
        </p:nvGrpSpPr>
        <p:grpSpPr>
          <a:xfrm>
            <a:off x="1335191" y="880225"/>
            <a:ext cx="3772536" cy="558800"/>
            <a:chOff x="1335189" y="880224"/>
            <a:chExt cx="3772535" cy="558800"/>
          </a:xfrm>
        </p:grpSpPr>
        <p:sp>
          <p:nvSpPr>
            <p:cNvPr id="39" name="object 39">
              <a:extLst>
                <a:ext uri="{FF2B5EF4-FFF2-40B4-BE49-F238E27FC236}">
                  <a16:creationId xmlns:a16="http://schemas.microsoft.com/office/drawing/2014/main" id="{57D2297A-0F0D-6F74-F237-52FA30CAC7E2}"/>
                </a:ext>
              </a:extLst>
            </p:cNvPr>
            <p:cNvSpPr/>
            <p:nvPr/>
          </p:nvSpPr>
          <p:spPr>
            <a:xfrm>
              <a:off x="3144748" y="971156"/>
              <a:ext cx="1962785" cy="398145"/>
            </a:xfrm>
            <a:custGeom>
              <a:avLst/>
              <a:gdLst/>
              <a:ahLst/>
              <a:cxnLst/>
              <a:rect l="l" t="t" r="r" b="b"/>
              <a:pathLst>
                <a:path w="1962785" h="398144">
                  <a:moveTo>
                    <a:pt x="186982" y="396900"/>
                  </a:moveTo>
                  <a:lnTo>
                    <a:pt x="184785" y="0"/>
                  </a:lnTo>
                  <a:lnTo>
                    <a:pt x="169468" y="12585"/>
                  </a:lnTo>
                  <a:lnTo>
                    <a:pt x="153987" y="165"/>
                  </a:lnTo>
                  <a:lnTo>
                    <a:pt x="138645" y="12763"/>
                  </a:lnTo>
                  <a:lnTo>
                    <a:pt x="123177" y="317"/>
                  </a:lnTo>
                  <a:lnTo>
                    <a:pt x="107848" y="12915"/>
                  </a:lnTo>
                  <a:lnTo>
                    <a:pt x="92405" y="495"/>
                  </a:lnTo>
                  <a:lnTo>
                    <a:pt x="77089" y="13093"/>
                  </a:lnTo>
                  <a:lnTo>
                    <a:pt x="61595" y="673"/>
                  </a:lnTo>
                  <a:lnTo>
                    <a:pt x="46278" y="13258"/>
                  </a:lnTo>
                  <a:lnTo>
                    <a:pt x="30810" y="825"/>
                  </a:lnTo>
                  <a:lnTo>
                    <a:pt x="15468" y="13411"/>
                  </a:lnTo>
                  <a:lnTo>
                    <a:pt x="0" y="1016"/>
                  </a:lnTo>
                  <a:lnTo>
                    <a:pt x="2184" y="397929"/>
                  </a:lnTo>
                  <a:lnTo>
                    <a:pt x="17513" y="385343"/>
                  </a:lnTo>
                  <a:lnTo>
                    <a:pt x="33007" y="397764"/>
                  </a:lnTo>
                  <a:lnTo>
                    <a:pt x="48323" y="385178"/>
                  </a:lnTo>
                  <a:lnTo>
                    <a:pt x="63792" y="397573"/>
                  </a:lnTo>
                  <a:lnTo>
                    <a:pt x="79133" y="385000"/>
                  </a:lnTo>
                  <a:lnTo>
                    <a:pt x="94589" y="397408"/>
                  </a:lnTo>
                  <a:lnTo>
                    <a:pt x="109918" y="384835"/>
                  </a:lnTo>
                  <a:lnTo>
                    <a:pt x="125374" y="397243"/>
                  </a:lnTo>
                  <a:lnTo>
                    <a:pt x="140690" y="384670"/>
                  </a:lnTo>
                  <a:lnTo>
                    <a:pt x="156184" y="397090"/>
                  </a:lnTo>
                  <a:lnTo>
                    <a:pt x="171500" y="384505"/>
                  </a:lnTo>
                  <a:lnTo>
                    <a:pt x="186982" y="396900"/>
                  </a:lnTo>
                  <a:close/>
                </a:path>
                <a:path w="1962785" h="398144">
                  <a:moveTo>
                    <a:pt x="1962670" y="396900"/>
                  </a:moveTo>
                  <a:lnTo>
                    <a:pt x="1960473" y="0"/>
                  </a:lnTo>
                  <a:lnTo>
                    <a:pt x="1945157" y="12585"/>
                  </a:lnTo>
                  <a:lnTo>
                    <a:pt x="1929676" y="165"/>
                  </a:lnTo>
                  <a:lnTo>
                    <a:pt x="1914334" y="12763"/>
                  </a:lnTo>
                  <a:lnTo>
                    <a:pt x="1898865" y="317"/>
                  </a:lnTo>
                  <a:lnTo>
                    <a:pt x="1883537" y="12915"/>
                  </a:lnTo>
                  <a:lnTo>
                    <a:pt x="1868093" y="495"/>
                  </a:lnTo>
                  <a:lnTo>
                    <a:pt x="1852777" y="13093"/>
                  </a:lnTo>
                  <a:lnTo>
                    <a:pt x="1837283" y="673"/>
                  </a:lnTo>
                  <a:lnTo>
                    <a:pt x="1821967" y="13258"/>
                  </a:lnTo>
                  <a:lnTo>
                    <a:pt x="1806498" y="825"/>
                  </a:lnTo>
                  <a:lnTo>
                    <a:pt x="1791157" y="13411"/>
                  </a:lnTo>
                  <a:lnTo>
                    <a:pt x="1775688" y="1016"/>
                  </a:lnTo>
                  <a:lnTo>
                    <a:pt x="1777873" y="397929"/>
                  </a:lnTo>
                  <a:lnTo>
                    <a:pt x="1793201" y="385343"/>
                  </a:lnTo>
                  <a:lnTo>
                    <a:pt x="1808695" y="397764"/>
                  </a:lnTo>
                  <a:lnTo>
                    <a:pt x="1824012" y="385178"/>
                  </a:lnTo>
                  <a:lnTo>
                    <a:pt x="1839480" y="397573"/>
                  </a:lnTo>
                  <a:lnTo>
                    <a:pt x="1854822" y="385000"/>
                  </a:lnTo>
                  <a:lnTo>
                    <a:pt x="1870278" y="397408"/>
                  </a:lnTo>
                  <a:lnTo>
                    <a:pt x="1885607" y="384835"/>
                  </a:lnTo>
                  <a:lnTo>
                    <a:pt x="1901063" y="397243"/>
                  </a:lnTo>
                  <a:lnTo>
                    <a:pt x="1916379" y="384670"/>
                  </a:lnTo>
                  <a:lnTo>
                    <a:pt x="1931873" y="397090"/>
                  </a:lnTo>
                  <a:lnTo>
                    <a:pt x="1947189" y="384505"/>
                  </a:lnTo>
                  <a:lnTo>
                    <a:pt x="1962670" y="396900"/>
                  </a:lnTo>
                  <a:close/>
                </a:path>
              </a:pathLst>
            </a:custGeom>
            <a:solidFill>
              <a:srgbClr val="BDBCBC">
                <a:alpha val="61599"/>
              </a:srgbClr>
            </a:solidFill>
          </p:spPr>
          <p:txBody>
            <a:bodyPr wrap="square" lIns="0" tIns="0" rIns="0" bIns="0" rtlCol="0"/>
            <a:lstStyle/>
            <a:p>
              <a:endParaRPr sz="1000">
                <a:latin typeface="Trebuchet MS"/>
                <a:cs typeface="Trebuchet MS"/>
              </a:endParaRPr>
            </a:p>
          </p:txBody>
        </p:sp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F2F8E541-20C0-AF73-C70C-D6ABCCB3EDF9}"/>
                </a:ext>
              </a:extLst>
            </p:cNvPr>
            <p:cNvSpPr/>
            <p:nvPr/>
          </p:nvSpPr>
          <p:spPr>
            <a:xfrm>
              <a:off x="1335189" y="880224"/>
              <a:ext cx="1578610" cy="558800"/>
            </a:xfrm>
            <a:custGeom>
              <a:avLst/>
              <a:gdLst/>
              <a:ahLst/>
              <a:cxnLst/>
              <a:rect l="l" t="t" r="r" b="b"/>
              <a:pathLst>
                <a:path w="1578610" h="558800">
                  <a:moveTo>
                    <a:pt x="1578533" y="0"/>
                  </a:moveTo>
                  <a:lnTo>
                    <a:pt x="0" y="0"/>
                  </a:lnTo>
                  <a:lnTo>
                    <a:pt x="0" y="558507"/>
                  </a:lnTo>
                  <a:lnTo>
                    <a:pt x="1578533" y="558507"/>
                  </a:lnTo>
                  <a:lnTo>
                    <a:pt x="1578533" y="0"/>
                  </a:lnTo>
                  <a:close/>
                </a:path>
              </a:pathLst>
            </a:custGeom>
            <a:solidFill>
              <a:srgbClr val="F39200"/>
            </a:solidFill>
          </p:spPr>
          <p:txBody>
            <a:bodyPr wrap="square" lIns="0" tIns="0" rIns="0" bIns="0" rtlCol="0"/>
            <a:lstStyle/>
            <a:p>
              <a:endParaRPr sz="1000">
                <a:latin typeface="Trebuchet MS"/>
                <a:cs typeface="Trebuchet MS"/>
              </a:endParaRPr>
            </a:p>
          </p:txBody>
        </p:sp>
      </p:grpSp>
      <p:sp>
        <p:nvSpPr>
          <p:cNvPr id="41" name="object 41">
            <a:extLst>
              <a:ext uri="{FF2B5EF4-FFF2-40B4-BE49-F238E27FC236}">
                <a16:creationId xmlns:a16="http://schemas.microsoft.com/office/drawing/2014/main" id="{39035D8B-FEED-3C3D-B798-46EAEA5D9A0B}"/>
              </a:ext>
            </a:extLst>
          </p:cNvPr>
          <p:cNvSpPr txBox="1"/>
          <p:nvPr/>
        </p:nvSpPr>
        <p:spPr>
          <a:xfrm>
            <a:off x="1539937" y="939055"/>
            <a:ext cx="1135380" cy="39171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43557" marR="5081" indent="-331490">
              <a:lnSpc>
                <a:spcPts val="1500"/>
              </a:lnSpc>
              <a:spcBef>
                <a:spcPts val="200"/>
              </a:spcBef>
            </a:pP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TIPO DE CARDÁPIO  </a:t>
            </a:r>
            <a:r>
              <a:rPr sz="1000" b="1" spc="-20" dirty="0">
                <a:solidFill>
                  <a:srgbClr val="FFF265"/>
                </a:solidFill>
                <a:latin typeface="Trebuchet MS"/>
                <a:cs typeface="Trebuchet MS"/>
              </a:rPr>
              <a:t>CRECHE</a:t>
            </a:r>
            <a:endParaRPr sz="1000" spc="-20" dirty="0">
              <a:latin typeface="Trebuchet MS"/>
              <a:cs typeface="Trebuchet MS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0C869420-FDD4-5B1A-D30C-DCE5F20E74D3}"/>
              </a:ext>
            </a:extLst>
          </p:cNvPr>
          <p:cNvSpPr/>
          <p:nvPr/>
        </p:nvSpPr>
        <p:spPr>
          <a:xfrm>
            <a:off x="1241696" y="971160"/>
            <a:ext cx="1765935" cy="398145"/>
          </a:xfrm>
          <a:custGeom>
            <a:avLst/>
            <a:gdLst/>
            <a:ahLst/>
            <a:cxnLst/>
            <a:rect l="l" t="t" r="r" b="b"/>
            <a:pathLst>
              <a:path w="1765935" h="398144">
                <a:moveTo>
                  <a:pt x="186982" y="396900"/>
                </a:moveTo>
                <a:lnTo>
                  <a:pt x="184785" y="0"/>
                </a:lnTo>
                <a:lnTo>
                  <a:pt x="169468" y="12585"/>
                </a:lnTo>
                <a:lnTo>
                  <a:pt x="153987" y="165"/>
                </a:lnTo>
                <a:lnTo>
                  <a:pt x="138645" y="12763"/>
                </a:lnTo>
                <a:lnTo>
                  <a:pt x="123177" y="317"/>
                </a:lnTo>
                <a:lnTo>
                  <a:pt x="107848" y="12915"/>
                </a:lnTo>
                <a:lnTo>
                  <a:pt x="92405" y="495"/>
                </a:lnTo>
                <a:lnTo>
                  <a:pt x="77089" y="13093"/>
                </a:lnTo>
                <a:lnTo>
                  <a:pt x="61595" y="673"/>
                </a:lnTo>
                <a:lnTo>
                  <a:pt x="46278" y="13258"/>
                </a:lnTo>
                <a:lnTo>
                  <a:pt x="30810" y="825"/>
                </a:lnTo>
                <a:lnTo>
                  <a:pt x="15468" y="13411"/>
                </a:lnTo>
                <a:lnTo>
                  <a:pt x="0" y="1016"/>
                </a:lnTo>
                <a:lnTo>
                  <a:pt x="2184" y="397929"/>
                </a:lnTo>
                <a:lnTo>
                  <a:pt x="17513" y="385343"/>
                </a:lnTo>
                <a:lnTo>
                  <a:pt x="33007" y="397764"/>
                </a:lnTo>
                <a:lnTo>
                  <a:pt x="48323" y="385178"/>
                </a:lnTo>
                <a:lnTo>
                  <a:pt x="63792" y="397573"/>
                </a:lnTo>
                <a:lnTo>
                  <a:pt x="79133" y="385000"/>
                </a:lnTo>
                <a:lnTo>
                  <a:pt x="94589" y="397408"/>
                </a:lnTo>
                <a:lnTo>
                  <a:pt x="109918" y="384835"/>
                </a:lnTo>
                <a:lnTo>
                  <a:pt x="125374" y="397243"/>
                </a:lnTo>
                <a:lnTo>
                  <a:pt x="140690" y="384670"/>
                </a:lnTo>
                <a:lnTo>
                  <a:pt x="156184" y="397090"/>
                </a:lnTo>
                <a:lnTo>
                  <a:pt x="171500" y="384505"/>
                </a:lnTo>
                <a:lnTo>
                  <a:pt x="186982" y="396900"/>
                </a:lnTo>
                <a:close/>
              </a:path>
              <a:path w="1765935" h="398144">
                <a:moveTo>
                  <a:pt x="1765515" y="396900"/>
                </a:moveTo>
                <a:lnTo>
                  <a:pt x="1763318" y="0"/>
                </a:lnTo>
                <a:lnTo>
                  <a:pt x="1748002" y="12585"/>
                </a:lnTo>
                <a:lnTo>
                  <a:pt x="1732521" y="165"/>
                </a:lnTo>
                <a:lnTo>
                  <a:pt x="1717179" y="12763"/>
                </a:lnTo>
                <a:lnTo>
                  <a:pt x="1701711" y="317"/>
                </a:lnTo>
                <a:lnTo>
                  <a:pt x="1686382" y="12915"/>
                </a:lnTo>
                <a:lnTo>
                  <a:pt x="1670939" y="495"/>
                </a:lnTo>
                <a:lnTo>
                  <a:pt x="1655622" y="13093"/>
                </a:lnTo>
                <a:lnTo>
                  <a:pt x="1640128" y="673"/>
                </a:lnTo>
                <a:lnTo>
                  <a:pt x="1624812" y="13258"/>
                </a:lnTo>
                <a:lnTo>
                  <a:pt x="1609344" y="825"/>
                </a:lnTo>
                <a:lnTo>
                  <a:pt x="1594002" y="13411"/>
                </a:lnTo>
                <a:lnTo>
                  <a:pt x="1578533" y="1016"/>
                </a:lnTo>
                <a:lnTo>
                  <a:pt x="1580718" y="397929"/>
                </a:lnTo>
                <a:lnTo>
                  <a:pt x="1596047" y="385343"/>
                </a:lnTo>
                <a:lnTo>
                  <a:pt x="1611541" y="397764"/>
                </a:lnTo>
                <a:lnTo>
                  <a:pt x="1626857" y="385178"/>
                </a:lnTo>
                <a:lnTo>
                  <a:pt x="1642325" y="397573"/>
                </a:lnTo>
                <a:lnTo>
                  <a:pt x="1657667" y="385000"/>
                </a:lnTo>
                <a:lnTo>
                  <a:pt x="1673123" y="397408"/>
                </a:lnTo>
                <a:lnTo>
                  <a:pt x="1688452" y="384835"/>
                </a:lnTo>
                <a:lnTo>
                  <a:pt x="1703908" y="397243"/>
                </a:lnTo>
                <a:lnTo>
                  <a:pt x="1719224" y="384670"/>
                </a:lnTo>
                <a:lnTo>
                  <a:pt x="1734718" y="397090"/>
                </a:lnTo>
                <a:lnTo>
                  <a:pt x="1750034" y="384505"/>
                </a:lnTo>
                <a:lnTo>
                  <a:pt x="1765515" y="396900"/>
                </a:lnTo>
                <a:close/>
              </a:path>
            </a:pathLst>
          </a:custGeom>
          <a:solidFill>
            <a:srgbClr val="BDBCBC">
              <a:alpha val="61599"/>
            </a:srgbClr>
          </a:solidFill>
        </p:spPr>
        <p:txBody>
          <a:bodyPr wrap="square" lIns="0" tIns="0" rIns="0" bIns="0" rtlCol="0"/>
          <a:lstStyle/>
          <a:p>
            <a:endParaRPr sz="1000">
              <a:latin typeface="Trebuchet MS"/>
              <a:cs typeface="Trebuchet M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5293398-C417-0BCB-C9EF-31FC5002A947}"/>
              </a:ext>
            </a:extLst>
          </p:cNvPr>
          <p:cNvSpPr txBox="1"/>
          <p:nvPr/>
        </p:nvSpPr>
        <p:spPr>
          <a:xfrm>
            <a:off x="1003303" y="6322878"/>
            <a:ext cx="76072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Cardápio sujeito à alteração.											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Valores nutricionais de acordo com cardápio planejado.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Referências: Energia: Organização das Nações Unidas para Agricultura e Alimentação (FAO), 2004; Carboidrato, Proteína e Lipídio: Organização Mundial da Saúde (OMS), 2004 e 2007; Vitamina C: Dietary Reference Intakes, 2000;  Vitamina A e Ferro: Dietary Reference Intakes, 2001; Cálcio: Dietary Reference Intakes, 2011.	</a:t>
            </a:r>
          </a:p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- Horário sugerido das refeições.</a:t>
            </a:r>
            <a:r>
              <a:rPr lang="pt-BR" sz="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500" dirty="0"/>
              <a:t>										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9ED2644-7DBF-0205-D901-46FAB31B28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000" y="5904000"/>
            <a:ext cx="9292590" cy="40462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D223399-A9DB-46EF-5335-59BC3AA347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000" y="1728000"/>
            <a:ext cx="9341739" cy="370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17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" y="2"/>
            <a:ext cx="10692523" cy="7560309"/>
            <a:chOff x="0" y="0"/>
            <a:chExt cx="10692523" cy="7560309"/>
          </a:xfrm>
        </p:grpSpPr>
        <p:sp>
          <p:nvSpPr>
            <p:cNvPr id="3" name="object 3"/>
            <p:cNvSpPr/>
            <p:nvPr/>
          </p:nvSpPr>
          <p:spPr>
            <a:xfrm>
              <a:off x="199148" y="0"/>
              <a:ext cx="10493375" cy="7560309"/>
            </a:xfrm>
            <a:custGeom>
              <a:avLst/>
              <a:gdLst/>
              <a:ahLst/>
              <a:cxnLst/>
              <a:rect l="l" t="t" r="r" b="b"/>
              <a:pathLst>
                <a:path w="10493375" h="7560309">
                  <a:moveTo>
                    <a:pt x="10492854" y="0"/>
                  </a:moveTo>
                  <a:lnTo>
                    <a:pt x="0" y="0"/>
                  </a:lnTo>
                  <a:lnTo>
                    <a:pt x="0" y="7560043"/>
                  </a:lnTo>
                  <a:lnTo>
                    <a:pt x="10492854" y="7560043"/>
                  </a:lnTo>
                  <a:lnTo>
                    <a:pt x="10492854" y="0"/>
                  </a:lnTo>
                  <a:close/>
                </a:path>
              </a:pathLst>
            </a:custGeom>
            <a:solidFill>
              <a:srgbClr val="F59E28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sp>
          <p:nvSpPr>
            <p:cNvPr id="5" name="object 5"/>
            <p:cNvSpPr/>
            <p:nvPr/>
          </p:nvSpPr>
          <p:spPr>
            <a:xfrm>
              <a:off x="4623879" y="4221302"/>
              <a:ext cx="1952625" cy="350520"/>
            </a:xfrm>
            <a:custGeom>
              <a:avLst/>
              <a:gdLst/>
              <a:ahLst/>
              <a:cxnLst/>
              <a:rect l="l" t="t" r="r" b="b"/>
              <a:pathLst>
                <a:path w="1952624" h="350520">
                  <a:moveTo>
                    <a:pt x="115011" y="291350"/>
                  </a:moveTo>
                  <a:lnTo>
                    <a:pt x="99225" y="255473"/>
                  </a:lnTo>
                  <a:lnTo>
                    <a:pt x="68084" y="236562"/>
                  </a:lnTo>
                  <a:lnTo>
                    <a:pt x="66890" y="235940"/>
                  </a:lnTo>
                  <a:lnTo>
                    <a:pt x="35344" y="204368"/>
                  </a:lnTo>
                  <a:lnTo>
                    <a:pt x="35344" y="197370"/>
                  </a:lnTo>
                  <a:lnTo>
                    <a:pt x="37579" y="191782"/>
                  </a:lnTo>
                  <a:lnTo>
                    <a:pt x="46697" y="183426"/>
                  </a:lnTo>
                  <a:lnTo>
                    <a:pt x="52882" y="181343"/>
                  </a:lnTo>
                  <a:lnTo>
                    <a:pt x="66141" y="181343"/>
                  </a:lnTo>
                  <a:lnTo>
                    <a:pt x="71031" y="182676"/>
                  </a:lnTo>
                  <a:lnTo>
                    <a:pt x="75222" y="185381"/>
                  </a:lnTo>
                  <a:lnTo>
                    <a:pt x="79540" y="187985"/>
                  </a:lnTo>
                  <a:lnTo>
                    <a:pt x="83375" y="192278"/>
                  </a:lnTo>
                  <a:lnTo>
                    <a:pt x="86982" y="198018"/>
                  </a:lnTo>
                  <a:lnTo>
                    <a:pt x="109512" y="185978"/>
                  </a:lnTo>
                  <a:lnTo>
                    <a:pt x="76390" y="157619"/>
                  </a:lnTo>
                  <a:lnTo>
                    <a:pt x="58331" y="155689"/>
                  </a:lnTo>
                  <a:lnTo>
                    <a:pt x="46951" y="156552"/>
                  </a:lnTo>
                  <a:lnTo>
                    <a:pt x="13296" y="177012"/>
                  </a:lnTo>
                  <a:lnTo>
                    <a:pt x="4965" y="205905"/>
                  </a:lnTo>
                  <a:lnTo>
                    <a:pt x="5575" y="214223"/>
                  </a:lnTo>
                  <a:lnTo>
                    <a:pt x="29400" y="247802"/>
                  </a:lnTo>
                  <a:lnTo>
                    <a:pt x="56972" y="263398"/>
                  </a:lnTo>
                  <a:lnTo>
                    <a:pt x="59397" y="264642"/>
                  </a:lnTo>
                  <a:lnTo>
                    <a:pt x="70764" y="271233"/>
                  </a:lnTo>
                  <a:lnTo>
                    <a:pt x="78879" y="278218"/>
                  </a:lnTo>
                  <a:lnTo>
                    <a:pt x="83756" y="285648"/>
                  </a:lnTo>
                  <a:lnTo>
                    <a:pt x="85382" y="293509"/>
                  </a:lnTo>
                  <a:lnTo>
                    <a:pt x="85382" y="301739"/>
                  </a:lnTo>
                  <a:lnTo>
                    <a:pt x="82854" y="308368"/>
                  </a:lnTo>
                  <a:lnTo>
                    <a:pt x="72758" y="318211"/>
                  </a:lnTo>
                  <a:lnTo>
                    <a:pt x="65887" y="320649"/>
                  </a:lnTo>
                  <a:lnTo>
                    <a:pt x="48298" y="320649"/>
                  </a:lnTo>
                  <a:lnTo>
                    <a:pt x="40906" y="318566"/>
                  </a:lnTo>
                  <a:lnTo>
                    <a:pt x="29248" y="309981"/>
                  </a:lnTo>
                  <a:lnTo>
                    <a:pt x="25222" y="303631"/>
                  </a:lnTo>
                  <a:lnTo>
                    <a:pt x="23050" y="295440"/>
                  </a:lnTo>
                  <a:lnTo>
                    <a:pt x="0" y="306527"/>
                  </a:lnTo>
                  <a:lnTo>
                    <a:pt x="26746" y="342036"/>
                  </a:lnTo>
                  <a:lnTo>
                    <a:pt x="56134" y="348107"/>
                  </a:lnTo>
                  <a:lnTo>
                    <a:pt x="68973" y="347154"/>
                  </a:lnTo>
                  <a:lnTo>
                    <a:pt x="106057" y="324421"/>
                  </a:lnTo>
                  <a:lnTo>
                    <a:pt x="107988" y="320649"/>
                  </a:lnTo>
                  <a:lnTo>
                    <a:pt x="111036" y="314731"/>
                  </a:lnTo>
                  <a:lnTo>
                    <a:pt x="114020" y="303707"/>
                  </a:lnTo>
                  <a:lnTo>
                    <a:pt x="115011" y="291350"/>
                  </a:lnTo>
                  <a:close/>
                </a:path>
                <a:path w="1952624" h="350520">
                  <a:moveTo>
                    <a:pt x="319062" y="343268"/>
                  </a:moveTo>
                  <a:lnTo>
                    <a:pt x="297802" y="296037"/>
                  </a:lnTo>
                  <a:lnTo>
                    <a:pt x="286600" y="271183"/>
                  </a:lnTo>
                  <a:lnTo>
                    <a:pt x="258381" y="208508"/>
                  </a:lnTo>
                  <a:lnTo>
                    <a:pt x="258318" y="208368"/>
                  </a:lnTo>
                  <a:lnTo>
                    <a:pt x="258318" y="271183"/>
                  </a:lnTo>
                  <a:lnTo>
                    <a:pt x="208838" y="271183"/>
                  </a:lnTo>
                  <a:lnTo>
                    <a:pt x="226987" y="229362"/>
                  </a:lnTo>
                  <a:lnTo>
                    <a:pt x="233426" y="208508"/>
                  </a:lnTo>
                  <a:lnTo>
                    <a:pt x="234556" y="212839"/>
                  </a:lnTo>
                  <a:lnTo>
                    <a:pt x="258318" y="271183"/>
                  </a:lnTo>
                  <a:lnTo>
                    <a:pt x="258318" y="208368"/>
                  </a:lnTo>
                  <a:lnTo>
                    <a:pt x="233172" y="152539"/>
                  </a:lnTo>
                  <a:lnTo>
                    <a:pt x="147205" y="343268"/>
                  </a:lnTo>
                  <a:lnTo>
                    <a:pt x="177533" y="343268"/>
                  </a:lnTo>
                  <a:lnTo>
                    <a:pt x="198208" y="296037"/>
                  </a:lnTo>
                  <a:lnTo>
                    <a:pt x="268465" y="296037"/>
                  </a:lnTo>
                  <a:lnTo>
                    <a:pt x="288632" y="343268"/>
                  </a:lnTo>
                  <a:lnTo>
                    <a:pt x="319062" y="343268"/>
                  </a:lnTo>
                  <a:close/>
                </a:path>
                <a:path w="1952624" h="350520">
                  <a:moveTo>
                    <a:pt x="329399" y="31597"/>
                  </a:moveTo>
                  <a:lnTo>
                    <a:pt x="324700" y="9182"/>
                  </a:lnTo>
                  <a:lnTo>
                    <a:pt x="324332" y="8686"/>
                  </a:lnTo>
                  <a:lnTo>
                    <a:pt x="322262" y="7099"/>
                  </a:lnTo>
                  <a:lnTo>
                    <a:pt x="322262" y="22542"/>
                  </a:lnTo>
                  <a:lnTo>
                    <a:pt x="322262" y="30213"/>
                  </a:lnTo>
                  <a:lnTo>
                    <a:pt x="320713" y="33959"/>
                  </a:lnTo>
                  <a:lnTo>
                    <a:pt x="317944" y="36093"/>
                  </a:lnTo>
                  <a:lnTo>
                    <a:pt x="315099" y="38252"/>
                  </a:lnTo>
                  <a:lnTo>
                    <a:pt x="309562" y="39344"/>
                  </a:lnTo>
                  <a:lnTo>
                    <a:pt x="296722" y="39344"/>
                  </a:lnTo>
                  <a:lnTo>
                    <a:pt x="296722" y="9182"/>
                  </a:lnTo>
                  <a:lnTo>
                    <a:pt x="306844" y="9182"/>
                  </a:lnTo>
                  <a:lnTo>
                    <a:pt x="321183" y="18478"/>
                  </a:lnTo>
                  <a:lnTo>
                    <a:pt x="321919" y="20421"/>
                  </a:lnTo>
                  <a:lnTo>
                    <a:pt x="322262" y="22542"/>
                  </a:lnTo>
                  <a:lnTo>
                    <a:pt x="322262" y="7099"/>
                  </a:lnTo>
                  <a:lnTo>
                    <a:pt x="322008" y="6896"/>
                  </a:lnTo>
                  <a:lnTo>
                    <a:pt x="320141" y="5511"/>
                  </a:lnTo>
                  <a:lnTo>
                    <a:pt x="317944" y="4495"/>
                  </a:lnTo>
                  <a:lnTo>
                    <a:pt x="315404" y="4000"/>
                  </a:lnTo>
                  <a:lnTo>
                    <a:pt x="312851" y="3352"/>
                  </a:lnTo>
                  <a:lnTo>
                    <a:pt x="308902" y="3048"/>
                  </a:lnTo>
                  <a:lnTo>
                    <a:pt x="289991" y="3048"/>
                  </a:lnTo>
                  <a:lnTo>
                    <a:pt x="289991" y="80022"/>
                  </a:lnTo>
                  <a:lnTo>
                    <a:pt x="296722" y="80022"/>
                  </a:lnTo>
                  <a:lnTo>
                    <a:pt x="296722" y="45516"/>
                  </a:lnTo>
                  <a:lnTo>
                    <a:pt x="313156" y="45516"/>
                  </a:lnTo>
                  <a:lnTo>
                    <a:pt x="319417" y="43827"/>
                  </a:lnTo>
                  <a:lnTo>
                    <a:pt x="324561" y="39344"/>
                  </a:lnTo>
                  <a:lnTo>
                    <a:pt x="327329" y="36931"/>
                  </a:lnTo>
                  <a:lnTo>
                    <a:pt x="329399" y="31597"/>
                  </a:lnTo>
                  <a:close/>
                </a:path>
                <a:path w="1952624" h="350520">
                  <a:moveTo>
                    <a:pt x="445706" y="80022"/>
                  </a:moveTo>
                  <a:lnTo>
                    <a:pt x="418947" y="43383"/>
                  </a:lnTo>
                  <a:lnTo>
                    <a:pt x="424967" y="43383"/>
                  </a:lnTo>
                  <a:lnTo>
                    <a:pt x="429704" y="41630"/>
                  </a:lnTo>
                  <a:lnTo>
                    <a:pt x="433705" y="37630"/>
                  </a:lnTo>
                  <a:lnTo>
                    <a:pt x="436626" y="34798"/>
                  </a:lnTo>
                  <a:lnTo>
                    <a:pt x="438264" y="30060"/>
                  </a:lnTo>
                  <a:lnTo>
                    <a:pt x="438264" y="16967"/>
                  </a:lnTo>
                  <a:lnTo>
                    <a:pt x="436321" y="11734"/>
                  </a:lnTo>
                  <a:lnTo>
                    <a:pt x="433336" y="9182"/>
                  </a:lnTo>
                  <a:lnTo>
                    <a:pt x="430999" y="7200"/>
                  </a:lnTo>
                  <a:lnTo>
                    <a:pt x="430999" y="18478"/>
                  </a:lnTo>
                  <a:lnTo>
                    <a:pt x="430999" y="28854"/>
                  </a:lnTo>
                  <a:lnTo>
                    <a:pt x="429755" y="32397"/>
                  </a:lnTo>
                  <a:lnTo>
                    <a:pt x="427278" y="34505"/>
                  </a:lnTo>
                  <a:lnTo>
                    <a:pt x="424738" y="36588"/>
                  </a:lnTo>
                  <a:lnTo>
                    <a:pt x="420382" y="37630"/>
                  </a:lnTo>
                  <a:lnTo>
                    <a:pt x="407238" y="37630"/>
                  </a:lnTo>
                  <a:lnTo>
                    <a:pt x="407238" y="9182"/>
                  </a:lnTo>
                  <a:lnTo>
                    <a:pt x="420128" y="9182"/>
                  </a:lnTo>
                  <a:lnTo>
                    <a:pt x="424573" y="10299"/>
                  </a:lnTo>
                  <a:lnTo>
                    <a:pt x="427113" y="12496"/>
                  </a:lnTo>
                  <a:lnTo>
                    <a:pt x="429704" y="14782"/>
                  </a:lnTo>
                  <a:lnTo>
                    <a:pt x="430999" y="18478"/>
                  </a:lnTo>
                  <a:lnTo>
                    <a:pt x="430999" y="7200"/>
                  </a:lnTo>
                  <a:lnTo>
                    <a:pt x="428218" y="4838"/>
                  </a:lnTo>
                  <a:lnTo>
                    <a:pt x="422236" y="3048"/>
                  </a:lnTo>
                  <a:lnTo>
                    <a:pt x="400507" y="3048"/>
                  </a:lnTo>
                  <a:lnTo>
                    <a:pt x="400507" y="80022"/>
                  </a:lnTo>
                  <a:lnTo>
                    <a:pt x="407238" y="80022"/>
                  </a:lnTo>
                  <a:lnTo>
                    <a:pt x="407238" y="43383"/>
                  </a:lnTo>
                  <a:lnTo>
                    <a:pt x="411391" y="43383"/>
                  </a:lnTo>
                  <a:lnTo>
                    <a:pt x="437489" y="80022"/>
                  </a:lnTo>
                  <a:lnTo>
                    <a:pt x="445706" y="80022"/>
                  </a:lnTo>
                  <a:close/>
                </a:path>
                <a:path w="1952624" h="350520">
                  <a:moveTo>
                    <a:pt x="519391" y="159791"/>
                  </a:moveTo>
                  <a:lnTo>
                    <a:pt x="492734" y="159791"/>
                  </a:lnTo>
                  <a:lnTo>
                    <a:pt x="492734" y="286956"/>
                  </a:lnTo>
                  <a:lnTo>
                    <a:pt x="485952" y="278384"/>
                  </a:lnTo>
                  <a:lnTo>
                    <a:pt x="482752" y="274828"/>
                  </a:lnTo>
                  <a:lnTo>
                    <a:pt x="479615" y="271233"/>
                  </a:lnTo>
                  <a:lnTo>
                    <a:pt x="476491" y="267792"/>
                  </a:lnTo>
                  <a:lnTo>
                    <a:pt x="473417" y="264591"/>
                  </a:lnTo>
                  <a:lnTo>
                    <a:pt x="424205" y="215684"/>
                  </a:lnTo>
                  <a:lnTo>
                    <a:pt x="360654" y="152539"/>
                  </a:lnTo>
                  <a:lnTo>
                    <a:pt x="360654" y="343268"/>
                  </a:lnTo>
                  <a:lnTo>
                    <a:pt x="387184" y="343268"/>
                  </a:lnTo>
                  <a:lnTo>
                    <a:pt x="387184" y="215684"/>
                  </a:lnTo>
                  <a:lnTo>
                    <a:pt x="389775" y="219417"/>
                  </a:lnTo>
                  <a:lnTo>
                    <a:pt x="519391" y="350367"/>
                  </a:lnTo>
                  <a:lnTo>
                    <a:pt x="519391" y="286956"/>
                  </a:lnTo>
                  <a:lnTo>
                    <a:pt x="519391" y="159791"/>
                  </a:lnTo>
                  <a:close/>
                </a:path>
                <a:path w="1952624" h="350520">
                  <a:moveTo>
                    <a:pt x="550672" y="3048"/>
                  </a:moveTo>
                  <a:lnTo>
                    <a:pt x="513867" y="3048"/>
                  </a:lnTo>
                  <a:lnTo>
                    <a:pt x="513867" y="80022"/>
                  </a:lnTo>
                  <a:lnTo>
                    <a:pt x="550672" y="80022"/>
                  </a:lnTo>
                  <a:lnTo>
                    <a:pt x="550672" y="73469"/>
                  </a:lnTo>
                  <a:lnTo>
                    <a:pt x="520573" y="73469"/>
                  </a:lnTo>
                  <a:lnTo>
                    <a:pt x="520573" y="40284"/>
                  </a:lnTo>
                  <a:lnTo>
                    <a:pt x="550672" y="40284"/>
                  </a:lnTo>
                  <a:lnTo>
                    <a:pt x="550672" y="33693"/>
                  </a:lnTo>
                  <a:lnTo>
                    <a:pt x="520573" y="33693"/>
                  </a:lnTo>
                  <a:lnTo>
                    <a:pt x="520573" y="9702"/>
                  </a:lnTo>
                  <a:lnTo>
                    <a:pt x="550672" y="9702"/>
                  </a:lnTo>
                  <a:lnTo>
                    <a:pt x="550672" y="3048"/>
                  </a:lnTo>
                  <a:close/>
                </a:path>
                <a:path w="1952624" h="350520">
                  <a:moveTo>
                    <a:pt x="662584" y="3048"/>
                  </a:moveTo>
                  <a:lnTo>
                    <a:pt x="625678" y="3048"/>
                  </a:lnTo>
                  <a:lnTo>
                    <a:pt x="625678" y="80022"/>
                  </a:lnTo>
                  <a:lnTo>
                    <a:pt x="632383" y="80022"/>
                  </a:lnTo>
                  <a:lnTo>
                    <a:pt x="632383" y="40284"/>
                  </a:lnTo>
                  <a:lnTo>
                    <a:pt x="661403" y="40284"/>
                  </a:lnTo>
                  <a:lnTo>
                    <a:pt x="661403" y="33693"/>
                  </a:lnTo>
                  <a:lnTo>
                    <a:pt x="632383" y="33693"/>
                  </a:lnTo>
                  <a:lnTo>
                    <a:pt x="632383" y="9702"/>
                  </a:lnTo>
                  <a:lnTo>
                    <a:pt x="662584" y="9702"/>
                  </a:lnTo>
                  <a:lnTo>
                    <a:pt x="662584" y="3048"/>
                  </a:lnTo>
                  <a:close/>
                </a:path>
                <a:path w="1952624" h="350520">
                  <a:moveTo>
                    <a:pt x="689292" y="159791"/>
                  </a:moveTo>
                  <a:lnTo>
                    <a:pt x="566318" y="159791"/>
                  </a:lnTo>
                  <a:lnTo>
                    <a:pt x="566318" y="185089"/>
                  </a:lnTo>
                  <a:lnTo>
                    <a:pt x="613486" y="185089"/>
                  </a:lnTo>
                  <a:lnTo>
                    <a:pt x="613486" y="343268"/>
                  </a:lnTo>
                  <a:lnTo>
                    <a:pt x="642378" y="343268"/>
                  </a:lnTo>
                  <a:lnTo>
                    <a:pt x="642378" y="185089"/>
                  </a:lnTo>
                  <a:lnTo>
                    <a:pt x="689292" y="185089"/>
                  </a:lnTo>
                  <a:lnTo>
                    <a:pt x="689292" y="159791"/>
                  </a:lnTo>
                  <a:close/>
                </a:path>
                <a:path w="1952624" h="350520">
                  <a:moveTo>
                    <a:pt x="773176" y="3048"/>
                  </a:moveTo>
                  <a:lnTo>
                    <a:pt x="736244" y="3048"/>
                  </a:lnTo>
                  <a:lnTo>
                    <a:pt x="736244" y="80022"/>
                  </a:lnTo>
                  <a:lnTo>
                    <a:pt x="773176" y="80022"/>
                  </a:lnTo>
                  <a:lnTo>
                    <a:pt x="773176" y="73469"/>
                  </a:lnTo>
                  <a:lnTo>
                    <a:pt x="742975" y="73469"/>
                  </a:lnTo>
                  <a:lnTo>
                    <a:pt x="742975" y="40284"/>
                  </a:lnTo>
                  <a:lnTo>
                    <a:pt x="773176" y="40284"/>
                  </a:lnTo>
                  <a:lnTo>
                    <a:pt x="773176" y="33693"/>
                  </a:lnTo>
                  <a:lnTo>
                    <a:pt x="742975" y="33693"/>
                  </a:lnTo>
                  <a:lnTo>
                    <a:pt x="742975" y="9702"/>
                  </a:lnTo>
                  <a:lnTo>
                    <a:pt x="773176" y="9702"/>
                  </a:lnTo>
                  <a:lnTo>
                    <a:pt x="773176" y="3048"/>
                  </a:lnTo>
                  <a:close/>
                </a:path>
                <a:path w="1952624" h="350520">
                  <a:moveTo>
                    <a:pt x="854824" y="3048"/>
                  </a:moveTo>
                  <a:lnTo>
                    <a:pt x="848093" y="3048"/>
                  </a:lnTo>
                  <a:lnTo>
                    <a:pt x="848093" y="80022"/>
                  </a:lnTo>
                  <a:lnTo>
                    <a:pt x="854824" y="80022"/>
                  </a:lnTo>
                  <a:lnTo>
                    <a:pt x="854824" y="3048"/>
                  </a:lnTo>
                  <a:close/>
                </a:path>
                <a:path w="1952624" h="350520">
                  <a:moveTo>
                    <a:pt x="909421" y="251866"/>
                  </a:moveTo>
                  <a:lnTo>
                    <a:pt x="898372" y="206476"/>
                  </a:lnTo>
                  <a:lnTo>
                    <a:pt x="879348" y="181521"/>
                  </a:lnTo>
                  <a:lnTo>
                    <a:pt x="879348" y="251866"/>
                  </a:lnTo>
                  <a:lnTo>
                    <a:pt x="879043" y="258749"/>
                  </a:lnTo>
                  <a:lnTo>
                    <a:pt x="864616" y="295325"/>
                  </a:lnTo>
                  <a:lnTo>
                    <a:pt x="831405" y="318706"/>
                  </a:lnTo>
                  <a:lnTo>
                    <a:pt x="823188" y="320459"/>
                  </a:lnTo>
                  <a:lnTo>
                    <a:pt x="814641" y="320459"/>
                  </a:lnTo>
                  <a:lnTo>
                    <a:pt x="773366" y="304977"/>
                  </a:lnTo>
                  <a:lnTo>
                    <a:pt x="752424" y="271830"/>
                  </a:lnTo>
                  <a:lnTo>
                    <a:pt x="749693" y="251866"/>
                  </a:lnTo>
                  <a:lnTo>
                    <a:pt x="750011" y="244957"/>
                  </a:lnTo>
                  <a:lnTo>
                    <a:pt x="764247" y="208153"/>
                  </a:lnTo>
                  <a:lnTo>
                    <a:pt x="795667" y="186016"/>
                  </a:lnTo>
                  <a:lnTo>
                    <a:pt x="814641" y="183083"/>
                  </a:lnTo>
                  <a:lnTo>
                    <a:pt x="821080" y="183413"/>
                  </a:lnTo>
                  <a:lnTo>
                    <a:pt x="860259" y="203149"/>
                  </a:lnTo>
                  <a:lnTo>
                    <a:pt x="878141" y="238315"/>
                  </a:lnTo>
                  <a:lnTo>
                    <a:pt x="879348" y="251866"/>
                  </a:lnTo>
                  <a:lnTo>
                    <a:pt x="879348" y="181521"/>
                  </a:lnTo>
                  <a:lnTo>
                    <a:pt x="842200" y="159689"/>
                  </a:lnTo>
                  <a:lnTo>
                    <a:pt x="814641" y="155689"/>
                  </a:lnTo>
                  <a:lnTo>
                    <a:pt x="805078" y="156133"/>
                  </a:lnTo>
                  <a:lnTo>
                    <a:pt x="761746" y="171602"/>
                  </a:lnTo>
                  <a:lnTo>
                    <a:pt x="730567" y="206298"/>
                  </a:lnTo>
                  <a:lnTo>
                    <a:pt x="719594" y="251866"/>
                  </a:lnTo>
                  <a:lnTo>
                    <a:pt x="720039" y="261607"/>
                  </a:lnTo>
                  <a:lnTo>
                    <a:pt x="735317" y="305384"/>
                  </a:lnTo>
                  <a:lnTo>
                    <a:pt x="769543" y="336740"/>
                  </a:lnTo>
                  <a:lnTo>
                    <a:pt x="814641" y="348107"/>
                  </a:lnTo>
                  <a:lnTo>
                    <a:pt x="824014" y="347649"/>
                  </a:lnTo>
                  <a:lnTo>
                    <a:pt x="867054" y="332003"/>
                  </a:lnTo>
                  <a:lnTo>
                    <a:pt x="881037" y="320459"/>
                  </a:lnTo>
                  <a:lnTo>
                    <a:pt x="881595" y="319951"/>
                  </a:lnTo>
                  <a:lnTo>
                    <a:pt x="905446" y="280035"/>
                  </a:lnTo>
                  <a:lnTo>
                    <a:pt x="908989" y="261518"/>
                  </a:lnTo>
                  <a:lnTo>
                    <a:pt x="909421" y="251866"/>
                  </a:lnTo>
                  <a:close/>
                </a:path>
                <a:path w="1952624" h="350520">
                  <a:moveTo>
                    <a:pt x="972312" y="3048"/>
                  </a:moveTo>
                  <a:lnTo>
                    <a:pt x="924433" y="3048"/>
                  </a:lnTo>
                  <a:lnTo>
                    <a:pt x="924433" y="9702"/>
                  </a:lnTo>
                  <a:lnTo>
                    <a:pt x="944994" y="9702"/>
                  </a:lnTo>
                  <a:lnTo>
                    <a:pt x="944994" y="80022"/>
                  </a:lnTo>
                  <a:lnTo>
                    <a:pt x="951814" y="80022"/>
                  </a:lnTo>
                  <a:lnTo>
                    <a:pt x="951814" y="9702"/>
                  </a:lnTo>
                  <a:lnTo>
                    <a:pt x="972312" y="9702"/>
                  </a:lnTo>
                  <a:lnTo>
                    <a:pt x="972312" y="3048"/>
                  </a:lnTo>
                  <a:close/>
                </a:path>
                <a:path w="1952624" h="350520">
                  <a:moveTo>
                    <a:pt x="1095768" y="3048"/>
                  </a:moveTo>
                  <a:lnTo>
                    <a:pt x="1089037" y="3048"/>
                  </a:lnTo>
                  <a:lnTo>
                    <a:pt x="1089037" y="60947"/>
                  </a:lnTo>
                  <a:lnTo>
                    <a:pt x="1087386" y="66598"/>
                  </a:lnTo>
                  <a:lnTo>
                    <a:pt x="1084008" y="70345"/>
                  </a:lnTo>
                  <a:lnTo>
                    <a:pt x="1080655" y="73926"/>
                  </a:lnTo>
                  <a:lnTo>
                    <a:pt x="1075550" y="75831"/>
                  </a:lnTo>
                  <a:lnTo>
                    <a:pt x="1061847" y="75831"/>
                  </a:lnTo>
                  <a:lnTo>
                    <a:pt x="1056716" y="73926"/>
                  </a:lnTo>
                  <a:lnTo>
                    <a:pt x="1053274" y="70345"/>
                  </a:lnTo>
                  <a:lnTo>
                    <a:pt x="1049972" y="66598"/>
                  </a:lnTo>
                  <a:lnTo>
                    <a:pt x="1048258" y="60947"/>
                  </a:lnTo>
                  <a:lnTo>
                    <a:pt x="1048258" y="3048"/>
                  </a:lnTo>
                  <a:lnTo>
                    <a:pt x="1041565" y="3048"/>
                  </a:lnTo>
                  <a:lnTo>
                    <a:pt x="1041565" y="61493"/>
                  </a:lnTo>
                  <a:lnTo>
                    <a:pt x="1043889" y="69227"/>
                  </a:lnTo>
                  <a:lnTo>
                    <a:pt x="1048308" y="74396"/>
                  </a:lnTo>
                  <a:lnTo>
                    <a:pt x="1052791" y="79527"/>
                  </a:lnTo>
                  <a:lnTo>
                    <a:pt x="1059611" y="82054"/>
                  </a:lnTo>
                  <a:lnTo>
                    <a:pt x="1077798" y="82054"/>
                  </a:lnTo>
                  <a:lnTo>
                    <a:pt x="1084668" y="79527"/>
                  </a:lnTo>
                  <a:lnTo>
                    <a:pt x="1087856" y="75831"/>
                  </a:lnTo>
                  <a:lnTo>
                    <a:pt x="1093571" y="69227"/>
                  </a:lnTo>
                  <a:lnTo>
                    <a:pt x="1095768" y="61493"/>
                  </a:lnTo>
                  <a:lnTo>
                    <a:pt x="1095768" y="3048"/>
                  </a:lnTo>
                  <a:close/>
                </a:path>
                <a:path w="1952624" h="350520">
                  <a:moveTo>
                    <a:pt x="1214882" y="343268"/>
                  </a:moveTo>
                  <a:lnTo>
                    <a:pt x="1193622" y="296037"/>
                  </a:lnTo>
                  <a:lnTo>
                    <a:pt x="1182433" y="271183"/>
                  </a:lnTo>
                  <a:lnTo>
                    <a:pt x="1154226" y="208508"/>
                  </a:lnTo>
                  <a:lnTo>
                    <a:pt x="1154087" y="208203"/>
                  </a:lnTo>
                  <a:lnTo>
                    <a:pt x="1154087" y="271183"/>
                  </a:lnTo>
                  <a:lnTo>
                    <a:pt x="1104633" y="271183"/>
                  </a:lnTo>
                  <a:lnTo>
                    <a:pt x="1122807" y="229362"/>
                  </a:lnTo>
                  <a:lnTo>
                    <a:pt x="1129207" y="208508"/>
                  </a:lnTo>
                  <a:lnTo>
                    <a:pt x="1130376" y="212839"/>
                  </a:lnTo>
                  <a:lnTo>
                    <a:pt x="1154087" y="271183"/>
                  </a:lnTo>
                  <a:lnTo>
                    <a:pt x="1154087" y="208203"/>
                  </a:lnTo>
                  <a:lnTo>
                    <a:pt x="1129030" y="152539"/>
                  </a:lnTo>
                  <a:lnTo>
                    <a:pt x="1043051" y="343268"/>
                  </a:lnTo>
                  <a:lnTo>
                    <a:pt x="1073302" y="343268"/>
                  </a:lnTo>
                  <a:lnTo>
                    <a:pt x="1093990" y="296037"/>
                  </a:lnTo>
                  <a:lnTo>
                    <a:pt x="1164247" y="296037"/>
                  </a:lnTo>
                  <a:lnTo>
                    <a:pt x="1184465" y="343268"/>
                  </a:lnTo>
                  <a:lnTo>
                    <a:pt x="1214882" y="343268"/>
                  </a:lnTo>
                  <a:close/>
                </a:path>
                <a:path w="1952624" h="350520">
                  <a:moveTo>
                    <a:pt x="1217612" y="80022"/>
                  </a:moveTo>
                  <a:lnTo>
                    <a:pt x="1190853" y="43383"/>
                  </a:lnTo>
                  <a:lnTo>
                    <a:pt x="1196949" y="43383"/>
                  </a:lnTo>
                  <a:lnTo>
                    <a:pt x="1201610" y="41630"/>
                  </a:lnTo>
                  <a:lnTo>
                    <a:pt x="1205661" y="37630"/>
                  </a:lnTo>
                  <a:lnTo>
                    <a:pt x="1208532" y="34798"/>
                  </a:lnTo>
                  <a:lnTo>
                    <a:pt x="1210233" y="30060"/>
                  </a:lnTo>
                  <a:lnTo>
                    <a:pt x="1210233" y="16967"/>
                  </a:lnTo>
                  <a:lnTo>
                    <a:pt x="1208227" y="11734"/>
                  </a:lnTo>
                  <a:lnTo>
                    <a:pt x="1205242" y="9182"/>
                  </a:lnTo>
                  <a:lnTo>
                    <a:pt x="1202918" y="7188"/>
                  </a:lnTo>
                  <a:lnTo>
                    <a:pt x="1202918" y="18478"/>
                  </a:lnTo>
                  <a:lnTo>
                    <a:pt x="1202918" y="28854"/>
                  </a:lnTo>
                  <a:lnTo>
                    <a:pt x="1201661" y="32397"/>
                  </a:lnTo>
                  <a:lnTo>
                    <a:pt x="1199248" y="34505"/>
                  </a:lnTo>
                  <a:lnTo>
                    <a:pt x="1196657" y="36588"/>
                  </a:lnTo>
                  <a:lnTo>
                    <a:pt x="1192263" y="37630"/>
                  </a:lnTo>
                  <a:lnTo>
                    <a:pt x="1179156" y="37630"/>
                  </a:lnTo>
                  <a:lnTo>
                    <a:pt x="1179156" y="9182"/>
                  </a:lnTo>
                  <a:lnTo>
                    <a:pt x="1192149" y="9182"/>
                  </a:lnTo>
                  <a:lnTo>
                    <a:pt x="1196479" y="10299"/>
                  </a:lnTo>
                  <a:lnTo>
                    <a:pt x="1199070" y="12496"/>
                  </a:lnTo>
                  <a:lnTo>
                    <a:pt x="1201610" y="14782"/>
                  </a:lnTo>
                  <a:lnTo>
                    <a:pt x="1202918" y="18478"/>
                  </a:lnTo>
                  <a:lnTo>
                    <a:pt x="1202918" y="7188"/>
                  </a:lnTo>
                  <a:lnTo>
                    <a:pt x="1200188" y="4838"/>
                  </a:lnTo>
                  <a:lnTo>
                    <a:pt x="1194104" y="3048"/>
                  </a:lnTo>
                  <a:lnTo>
                    <a:pt x="1172413" y="3048"/>
                  </a:lnTo>
                  <a:lnTo>
                    <a:pt x="1172413" y="80022"/>
                  </a:lnTo>
                  <a:lnTo>
                    <a:pt x="1179156" y="80022"/>
                  </a:lnTo>
                  <a:lnTo>
                    <a:pt x="1179156" y="43383"/>
                  </a:lnTo>
                  <a:lnTo>
                    <a:pt x="1183220" y="43383"/>
                  </a:lnTo>
                  <a:lnTo>
                    <a:pt x="1209395" y="80022"/>
                  </a:lnTo>
                  <a:lnTo>
                    <a:pt x="1217612" y="80022"/>
                  </a:lnTo>
                  <a:close/>
                </a:path>
                <a:path w="1952624" h="350520">
                  <a:moveTo>
                    <a:pt x="1339659" y="80022"/>
                  </a:moveTo>
                  <a:lnTo>
                    <a:pt x="1329436" y="53949"/>
                  </a:lnTo>
                  <a:lnTo>
                    <a:pt x="1327086" y="47980"/>
                  </a:lnTo>
                  <a:lnTo>
                    <a:pt x="1320558" y="31318"/>
                  </a:lnTo>
                  <a:lnTo>
                    <a:pt x="1320558" y="47980"/>
                  </a:lnTo>
                  <a:lnTo>
                    <a:pt x="1294561" y="47980"/>
                  </a:lnTo>
                  <a:lnTo>
                    <a:pt x="1307807" y="14490"/>
                  </a:lnTo>
                  <a:lnTo>
                    <a:pt x="1320558" y="47980"/>
                  </a:lnTo>
                  <a:lnTo>
                    <a:pt x="1320558" y="31318"/>
                  </a:lnTo>
                  <a:lnTo>
                    <a:pt x="1313967" y="14490"/>
                  </a:lnTo>
                  <a:lnTo>
                    <a:pt x="1308290" y="0"/>
                  </a:lnTo>
                  <a:lnTo>
                    <a:pt x="1275588" y="80022"/>
                  </a:lnTo>
                  <a:lnTo>
                    <a:pt x="1282446" y="80022"/>
                  </a:lnTo>
                  <a:lnTo>
                    <a:pt x="1292313" y="53949"/>
                  </a:lnTo>
                  <a:lnTo>
                    <a:pt x="1322755" y="53949"/>
                  </a:lnTo>
                  <a:lnTo>
                    <a:pt x="1332268" y="80022"/>
                  </a:lnTo>
                  <a:lnTo>
                    <a:pt x="1339659" y="80022"/>
                  </a:lnTo>
                  <a:close/>
                </a:path>
                <a:path w="1952624" h="350520">
                  <a:moveTo>
                    <a:pt x="1415173" y="159791"/>
                  </a:moveTo>
                  <a:lnTo>
                    <a:pt x="1388516" y="159791"/>
                  </a:lnTo>
                  <a:lnTo>
                    <a:pt x="1388516" y="286956"/>
                  </a:lnTo>
                  <a:lnTo>
                    <a:pt x="1385100" y="282524"/>
                  </a:lnTo>
                  <a:lnTo>
                    <a:pt x="1320012" y="215684"/>
                  </a:lnTo>
                  <a:lnTo>
                    <a:pt x="1256436" y="152539"/>
                  </a:lnTo>
                  <a:lnTo>
                    <a:pt x="1256436" y="343268"/>
                  </a:lnTo>
                  <a:lnTo>
                    <a:pt x="1283042" y="343268"/>
                  </a:lnTo>
                  <a:lnTo>
                    <a:pt x="1283042" y="215684"/>
                  </a:lnTo>
                  <a:lnTo>
                    <a:pt x="1285570" y="219417"/>
                  </a:lnTo>
                  <a:lnTo>
                    <a:pt x="1415173" y="350367"/>
                  </a:lnTo>
                  <a:lnTo>
                    <a:pt x="1415173" y="286956"/>
                  </a:lnTo>
                  <a:lnTo>
                    <a:pt x="1415173" y="159791"/>
                  </a:lnTo>
                  <a:close/>
                </a:path>
                <a:path w="1952624" h="350520">
                  <a:moveTo>
                    <a:pt x="1552282" y="34759"/>
                  </a:moveTo>
                  <a:lnTo>
                    <a:pt x="1551216" y="28600"/>
                  </a:lnTo>
                  <a:lnTo>
                    <a:pt x="1548980" y="23164"/>
                  </a:lnTo>
                  <a:lnTo>
                    <a:pt x="1546860" y="17881"/>
                  </a:lnTo>
                  <a:lnTo>
                    <a:pt x="1545082" y="15443"/>
                  </a:lnTo>
                  <a:lnTo>
                    <a:pt x="1545082" y="35598"/>
                  </a:lnTo>
                  <a:lnTo>
                    <a:pt x="1545082" y="47231"/>
                  </a:lnTo>
                  <a:lnTo>
                    <a:pt x="1518704" y="73926"/>
                  </a:lnTo>
                  <a:lnTo>
                    <a:pt x="1501521" y="73926"/>
                  </a:lnTo>
                  <a:lnTo>
                    <a:pt x="1501521" y="8839"/>
                  </a:lnTo>
                  <a:lnTo>
                    <a:pt x="1517345" y="8839"/>
                  </a:lnTo>
                  <a:lnTo>
                    <a:pt x="1545082" y="35598"/>
                  </a:lnTo>
                  <a:lnTo>
                    <a:pt x="1545082" y="15443"/>
                  </a:lnTo>
                  <a:lnTo>
                    <a:pt x="1543659" y="13474"/>
                  </a:lnTo>
                  <a:lnTo>
                    <a:pt x="1538058" y="8839"/>
                  </a:lnTo>
                  <a:lnTo>
                    <a:pt x="1536433" y="7493"/>
                  </a:lnTo>
                  <a:lnTo>
                    <a:pt x="1532661" y="5702"/>
                  </a:lnTo>
                  <a:lnTo>
                    <a:pt x="1524038" y="3644"/>
                  </a:lnTo>
                  <a:lnTo>
                    <a:pt x="1516710" y="3048"/>
                  </a:lnTo>
                  <a:lnTo>
                    <a:pt x="1494790" y="3048"/>
                  </a:lnTo>
                  <a:lnTo>
                    <a:pt x="1494790" y="80022"/>
                  </a:lnTo>
                  <a:lnTo>
                    <a:pt x="1517840" y="80022"/>
                  </a:lnTo>
                  <a:lnTo>
                    <a:pt x="1524444" y="79476"/>
                  </a:lnTo>
                  <a:lnTo>
                    <a:pt x="1528584" y="78384"/>
                  </a:lnTo>
                  <a:lnTo>
                    <a:pt x="1532724" y="77368"/>
                  </a:lnTo>
                  <a:lnTo>
                    <a:pt x="1548980" y="60058"/>
                  </a:lnTo>
                  <a:lnTo>
                    <a:pt x="1551216" y="54673"/>
                  </a:lnTo>
                  <a:lnTo>
                    <a:pt x="1552282" y="48475"/>
                  </a:lnTo>
                  <a:lnTo>
                    <a:pt x="1552282" y="34759"/>
                  </a:lnTo>
                  <a:close/>
                </a:path>
                <a:path w="1952624" h="350520">
                  <a:moveTo>
                    <a:pt x="1631581" y="251612"/>
                  </a:moveTo>
                  <a:lnTo>
                    <a:pt x="1623669" y="208153"/>
                  </a:lnTo>
                  <a:lnTo>
                    <a:pt x="1610106" y="186474"/>
                  </a:lnTo>
                  <a:lnTo>
                    <a:pt x="1607527" y="183451"/>
                  </a:lnTo>
                  <a:lnTo>
                    <a:pt x="1601508" y="178003"/>
                  </a:lnTo>
                  <a:lnTo>
                    <a:pt x="1601508" y="251371"/>
                  </a:lnTo>
                  <a:lnTo>
                    <a:pt x="1601190" y="259892"/>
                  </a:lnTo>
                  <a:lnTo>
                    <a:pt x="1586077" y="299516"/>
                  </a:lnTo>
                  <a:lnTo>
                    <a:pt x="1551482" y="315620"/>
                  </a:lnTo>
                  <a:lnTo>
                    <a:pt x="1533956" y="316306"/>
                  </a:lnTo>
                  <a:lnTo>
                    <a:pt x="1509649" y="316306"/>
                  </a:lnTo>
                  <a:lnTo>
                    <a:pt x="1509649" y="186474"/>
                  </a:lnTo>
                  <a:lnTo>
                    <a:pt x="1530527" y="186474"/>
                  </a:lnTo>
                  <a:lnTo>
                    <a:pt x="1570342" y="191071"/>
                  </a:lnTo>
                  <a:lnTo>
                    <a:pt x="1596478" y="220637"/>
                  </a:lnTo>
                  <a:lnTo>
                    <a:pt x="1601508" y="251371"/>
                  </a:lnTo>
                  <a:lnTo>
                    <a:pt x="1601508" y="178003"/>
                  </a:lnTo>
                  <a:lnTo>
                    <a:pt x="1564081" y="162001"/>
                  </a:lnTo>
                  <a:lnTo>
                    <a:pt x="1519758" y="159791"/>
                  </a:lnTo>
                  <a:lnTo>
                    <a:pt x="1480832" y="159791"/>
                  </a:lnTo>
                  <a:lnTo>
                    <a:pt x="1480832" y="343268"/>
                  </a:lnTo>
                  <a:lnTo>
                    <a:pt x="1527492" y="343268"/>
                  </a:lnTo>
                  <a:lnTo>
                    <a:pt x="1573847" y="339280"/>
                  </a:lnTo>
                  <a:lnTo>
                    <a:pt x="1607527" y="319519"/>
                  </a:lnTo>
                  <a:lnTo>
                    <a:pt x="1610271" y="316306"/>
                  </a:lnTo>
                  <a:lnTo>
                    <a:pt x="1613839" y="312153"/>
                  </a:lnTo>
                  <a:lnTo>
                    <a:pt x="1629600" y="274662"/>
                  </a:lnTo>
                  <a:lnTo>
                    <a:pt x="1631086" y="263486"/>
                  </a:lnTo>
                  <a:lnTo>
                    <a:pt x="1631581" y="251612"/>
                  </a:lnTo>
                  <a:close/>
                </a:path>
                <a:path w="1952624" h="350520">
                  <a:moveTo>
                    <a:pt x="1662607" y="3048"/>
                  </a:moveTo>
                  <a:lnTo>
                    <a:pt x="1625676" y="3048"/>
                  </a:lnTo>
                  <a:lnTo>
                    <a:pt x="1625676" y="80022"/>
                  </a:lnTo>
                  <a:lnTo>
                    <a:pt x="1662607" y="80022"/>
                  </a:lnTo>
                  <a:lnTo>
                    <a:pt x="1662607" y="73469"/>
                  </a:lnTo>
                  <a:lnTo>
                    <a:pt x="1632483" y="73469"/>
                  </a:lnTo>
                  <a:lnTo>
                    <a:pt x="1632483" y="40284"/>
                  </a:lnTo>
                  <a:lnTo>
                    <a:pt x="1662607" y="40284"/>
                  </a:lnTo>
                  <a:lnTo>
                    <a:pt x="1662607" y="33693"/>
                  </a:lnTo>
                  <a:lnTo>
                    <a:pt x="1632483" y="33693"/>
                  </a:lnTo>
                  <a:lnTo>
                    <a:pt x="1632483" y="9702"/>
                  </a:lnTo>
                  <a:lnTo>
                    <a:pt x="1662607" y="9702"/>
                  </a:lnTo>
                  <a:lnTo>
                    <a:pt x="1662607" y="3048"/>
                  </a:lnTo>
                  <a:close/>
                </a:path>
                <a:path w="1952624" h="350520">
                  <a:moveTo>
                    <a:pt x="1811515" y="343268"/>
                  </a:moveTo>
                  <a:lnTo>
                    <a:pt x="1751380" y="261162"/>
                  </a:lnTo>
                  <a:lnTo>
                    <a:pt x="1750415" y="259854"/>
                  </a:lnTo>
                  <a:lnTo>
                    <a:pt x="1759864" y="257949"/>
                  </a:lnTo>
                  <a:lnTo>
                    <a:pt x="1788566" y="229946"/>
                  </a:lnTo>
                  <a:lnTo>
                    <a:pt x="1791119" y="210286"/>
                  </a:lnTo>
                  <a:lnTo>
                    <a:pt x="1791119" y="201917"/>
                  </a:lnTo>
                  <a:lnTo>
                    <a:pt x="1769338" y="166357"/>
                  </a:lnTo>
                  <a:lnTo>
                    <a:pt x="1761578" y="163195"/>
                  </a:lnTo>
                  <a:lnTo>
                    <a:pt x="1761578" y="202793"/>
                  </a:lnTo>
                  <a:lnTo>
                    <a:pt x="1761578" y="222275"/>
                  </a:lnTo>
                  <a:lnTo>
                    <a:pt x="1723593" y="237947"/>
                  </a:lnTo>
                  <a:lnTo>
                    <a:pt x="1718398" y="237947"/>
                  </a:lnTo>
                  <a:lnTo>
                    <a:pt x="1718398" y="185331"/>
                  </a:lnTo>
                  <a:lnTo>
                    <a:pt x="1723593" y="185331"/>
                  </a:lnTo>
                  <a:lnTo>
                    <a:pt x="1761578" y="202793"/>
                  </a:lnTo>
                  <a:lnTo>
                    <a:pt x="1761578" y="163195"/>
                  </a:lnTo>
                  <a:lnTo>
                    <a:pt x="1729778" y="159791"/>
                  </a:lnTo>
                  <a:lnTo>
                    <a:pt x="1689544" y="159791"/>
                  </a:lnTo>
                  <a:lnTo>
                    <a:pt x="1689544" y="343268"/>
                  </a:lnTo>
                  <a:lnTo>
                    <a:pt x="1716557" y="343268"/>
                  </a:lnTo>
                  <a:lnTo>
                    <a:pt x="1716557" y="261162"/>
                  </a:lnTo>
                  <a:lnTo>
                    <a:pt x="1719872" y="261162"/>
                  </a:lnTo>
                  <a:lnTo>
                    <a:pt x="1778889" y="343268"/>
                  </a:lnTo>
                  <a:lnTo>
                    <a:pt x="1811515" y="343268"/>
                  </a:lnTo>
                  <a:close/>
                </a:path>
                <a:path w="1952624" h="350520">
                  <a:moveTo>
                    <a:pt x="1952523" y="159791"/>
                  </a:moveTo>
                  <a:lnTo>
                    <a:pt x="1853463" y="159791"/>
                  </a:lnTo>
                  <a:lnTo>
                    <a:pt x="1853463" y="343268"/>
                  </a:lnTo>
                  <a:lnTo>
                    <a:pt x="1952523" y="343268"/>
                  </a:lnTo>
                  <a:lnTo>
                    <a:pt x="1952523" y="316560"/>
                  </a:lnTo>
                  <a:lnTo>
                    <a:pt x="1882317" y="316560"/>
                  </a:lnTo>
                  <a:lnTo>
                    <a:pt x="1882317" y="257276"/>
                  </a:lnTo>
                  <a:lnTo>
                    <a:pt x="1952523" y="257276"/>
                  </a:lnTo>
                  <a:lnTo>
                    <a:pt x="1952523" y="231051"/>
                  </a:lnTo>
                  <a:lnTo>
                    <a:pt x="1882317" y="231051"/>
                  </a:lnTo>
                  <a:lnTo>
                    <a:pt x="1882317" y="185089"/>
                  </a:lnTo>
                  <a:lnTo>
                    <a:pt x="1952523" y="185089"/>
                  </a:lnTo>
                  <a:lnTo>
                    <a:pt x="1952523" y="159791"/>
                  </a:lnTo>
                  <a:close/>
                </a:path>
                <a:path w="1952624" h="350520">
                  <a:moveTo>
                    <a:pt x="1952523" y="122085"/>
                  </a:moveTo>
                  <a:lnTo>
                    <a:pt x="1920201" y="122085"/>
                  </a:lnTo>
                  <a:lnTo>
                    <a:pt x="1879257" y="145249"/>
                  </a:lnTo>
                  <a:lnTo>
                    <a:pt x="1904136" y="145249"/>
                  </a:lnTo>
                  <a:lnTo>
                    <a:pt x="1952523" y="122085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62969" y="2743025"/>
              <a:ext cx="1074420" cy="131339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99123" y="0"/>
              <a:ext cx="287020" cy="7560309"/>
            </a:xfrm>
            <a:custGeom>
              <a:avLst/>
              <a:gdLst/>
              <a:ahLst/>
              <a:cxnLst/>
              <a:rect l="l" t="t" r="r" b="b"/>
              <a:pathLst>
                <a:path w="287020" h="7560309">
                  <a:moveTo>
                    <a:pt x="286486" y="0"/>
                  </a:moveTo>
                  <a:lnTo>
                    <a:pt x="0" y="0"/>
                  </a:lnTo>
                  <a:lnTo>
                    <a:pt x="0" y="7560068"/>
                  </a:lnTo>
                  <a:lnTo>
                    <a:pt x="286486" y="7560068"/>
                  </a:lnTo>
                  <a:lnTo>
                    <a:pt x="286486" y="0"/>
                  </a:lnTo>
                  <a:close/>
                </a:path>
              </a:pathLst>
            </a:custGeom>
            <a:solidFill>
              <a:srgbClr val="E883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0111" y="582813"/>
              <a:ext cx="234950" cy="24684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2232" y="969183"/>
              <a:ext cx="234950" cy="24686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232" y="1353445"/>
              <a:ext cx="234950" cy="24684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2232" y="1737568"/>
              <a:ext cx="234950" cy="24700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0111" y="2119712"/>
              <a:ext cx="234950" cy="2468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0111" y="2503959"/>
              <a:ext cx="234950" cy="2469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0111" y="2888209"/>
              <a:ext cx="234950" cy="2469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0111" y="3272332"/>
              <a:ext cx="234950" cy="24702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0111" y="3656598"/>
              <a:ext cx="234950" cy="24683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0111" y="4040835"/>
              <a:ext cx="234950" cy="24684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10111" y="4425059"/>
              <a:ext cx="234950" cy="24687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0111" y="4809181"/>
              <a:ext cx="234950" cy="24702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10111" y="5193459"/>
              <a:ext cx="234950" cy="24684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10111" y="5577707"/>
              <a:ext cx="234950" cy="246875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0111" y="5961983"/>
              <a:ext cx="234950" cy="24684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0111" y="6346104"/>
              <a:ext cx="234950" cy="24697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10111" y="6730333"/>
              <a:ext cx="234950" cy="24684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0" y="653300"/>
              <a:ext cx="773430" cy="6253480"/>
            </a:xfrm>
            <a:custGeom>
              <a:avLst/>
              <a:gdLst/>
              <a:ahLst/>
              <a:cxnLst/>
              <a:rect l="l" t="t" r="r" b="b"/>
              <a:pathLst>
                <a:path w="773430" h="6253480">
                  <a:moveTo>
                    <a:pt x="772858" y="6176149"/>
                  </a:moveTo>
                  <a:lnTo>
                    <a:pt x="770597" y="6165012"/>
                  </a:lnTo>
                  <a:lnTo>
                    <a:pt x="764463" y="6155918"/>
                  </a:lnTo>
                  <a:lnTo>
                    <a:pt x="755357" y="6149772"/>
                  </a:lnTo>
                  <a:lnTo>
                    <a:pt x="744220" y="6147524"/>
                  </a:lnTo>
                  <a:lnTo>
                    <a:pt x="0" y="6147524"/>
                  </a:lnTo>
                  <a:lnTo>
                    <a:pt x="0" y="6253416"/>
                  </a:lnTo>
                  <a:lnTo>
                    <a:pt x="744220" y="6253416"/>
                  </a:lnTo>
                  <a:lnTo>
                    <a:pt x="755357" y="6251194"/>
                  </a:lnTo>
                  <a:lnTo>
                    <a:pt x="764463" y="6245110"/>
                  </a:lnTo>
                  <a:lnTo>
                    <a:pt x="770597" y="6236068"/>
                  </a:lnTo>
                  <a:lnTo>
                    <a:pt x="772858" y="6224943"/>
                  </a:lnTo>
                  <a:lnTo>
                    <a:pt x="772858" y="6176149"/>
                  </a:lnTo>
                  <a:close/>
                </a:path>
                <a:path w="773430" h="6253480">
                  <a:moveTo>
                    <a:pt x="772858" y="5791924"/>
                  </a:moveTo>
                  <a:lnTo>
                    <a:pt x="770597" y="5780786"/>
                  </a:lnTo>
                  <a:lnTo>
                    <a:pt x="764463" y="5771718"/>
                  </a:lnTo>
                  <a:lnTo>
                    <a:pt x="755357" y="5765622"/>
                  </a:lnTo>
                  <a:lnTo>
                    <a:pt x="744220" y="5763399"/>
                  </a:lnTo>
                  <a:lnTo>
                    <a:pt x="0" y="5763399"/>
                  </a:lnTo>
                  <a:lnTo>
                    <a:pt x="0" y="5869317"/>
                  </a:lnTo>
                  <a:lnTo>
                    <a:pt x="744220" y="5869317"/>
                  </a:lnTo>
                  <a:lnTo>
                    <a:pt x="755357" y="5867070"/>
                  </a:lnTo>
                  <a:lnTo>
                    <a:pt x="764463" y="5860923"/>
                  </a:lnTo>
                  <a:lnTo>
                    <a:pt x="770597" y="5851817"/>
                  </a:lnTo>
                  <a:lnTo>
                    <a:pt x="772858" y="5840666"/>
                  </a:lnTo>
                  <a:lnTo>
                    <a:pt x="772858" y="5791924"/>
                  </a:lnTo>
                  <a:close/>
                </a:path>
                <a:path w="773430" h="6253480">
                  <a:moveTo>
                    <a:pt x="772858" y="5407647"/>
                  </a:moveTo>
                  <a:lnTo>
                    <a:pt x="770597" y="5396573"/>
                  </a:lnTo>
                  <a:lnTo>
                    <a:pt x="764463" y="5387530"/>
                  </a:lnTo>
                  <a:lnTo>
                    <a:pt x="755357" y="5381422"/>
                  </a:lnTo>
                  <a:lnTo>
                    <a:pt x="744220" y="5379174"/>
                  </a:lnTo>
                  <a:lnTo>
                    <a:pt x="0" y="5379174"/>
                  </a:lnTo>
                  <a:lnTo>
                    <a:pt x="0" y="5485041"/>
                  </a:lnTo>
                  <a:lnTo>
                    <a:pt x="744220" y="5485041"/>
                  </a:lnTo>
                  <a:lnTo>
                    <a:pt x="755357" y="5482793"/>
                  </a:lnTo>
                  <a:lnTo>
                    <a:pt x="764463" y="5476684"/>
                  </a:lnTo>
                  <a:lnTo>
                    <a:pt x="770597" y="5467629"/>
                  </a:lnTo>
                  <a:lnTo>
                    <a:pt x="772858" y="5456567"/>
                  </a:lnTo>
                  <a:lnTo>
                    <a:pt x="772858" y="5407647"/>
                  </a:lnTo>
                  <a:close/>
                </a:path>
                <a:path w="773430" h="6253480">
                  <a:moveTo>
                    <a:pt x="772858" y="5023370"/>
                  </a:moveTo>
                  <a:lnTo>
                    <a:pt x="770597" y="5012309"/>
                  </a:lnTo>
                  <a:lnTo>
                    <a:pt x="764463" y="5003266"/>
                  </a:lnTo>
                  <a:lnTo>
                    <a:pt x="755357" y="4997145"/>
                  </a:lnTo>
                  <a:lnTo>
                    <a:pt x="744220" y="4994897"/>
                  </a:lnTo>
                  <a:lnTo>
                    <a:pt x="0" y="4994897"/>
                  </a:lnTo>
                  <a:lnTo>
                    <a:pt x="0" y="5100764"/>
                  </a:lnTo>
                  <a:lnTo>
                    <a:pt x="744220" y="5100764"/>
                  </a:lnTo>
                  <a:lnTo>
                    <a:pt x="755357" y="5098529"/>
                  </a:lnTo>
                  <a:lnTo>
                    <a:pt x="764463" y="5092408"/>
                  </a:lnTo>
                  <a:lnTo>
                    <a:pt x="770597" y="5083353"/>
                  </a:lnTo>
                  <a:lnTo>
                    <a:pt x="772858" y="5072291"/>
                  </a:lnTo>
                  <a:lnTo>
                    <a:pt x="772858" y="5023370"/>
                  </a:lnTo>
                  <a:close/>
                </a:path>
                <a:path w="773430" h="6253480">
                  <a:moveTo>
                    <a:pt x="772858" y="4639272"/>
                  </a:moveTo>
                  <a:lnTo>
                    <a:pt x="770597" y="4628121"/>
                  </a:lnTo>
                  <a:lnTo>
                    <a:pt x="764463" y="4619015"/>
                  </a:lnTo>
                  <a:lnTo>
                    <a:pt x="755357" y="4612881"/>
                  </a:lnTo>
                  <a:lnTo>
                    <a:pt x="744220" y="4610620"/>
                  </a:lnTo>
                  <a:lnTo>
                    <a:pt x="0" y="4610620"/>
                  </a:lnTo>
                  <a:lnTo>
                    <a:pt x="0" y="4716513"/>
                  </a:lnTo>
                  <a:lnTo>
                    <a:pt x="744220" y="4716513"/>
                  </a:lnTo>
                  <a:lnTo>
                    <a:pt x="755357" y="4714291"/>
                  </a:lnTo>
                  <a:lnTo>
                    <a:pt x="764463" y="4708220"/>
                  </a:lnTo>
                  <a:lnTo>
                    <a:pt x="770597" y="4699165"/>
                  </a:lnTo>
                  <a:lnTo>
                    <a:pt x="772858" y="4688040"/>
                  </a:lnTo>
                  <a:lnTo>
                    <a:pt x="772858" y="4639272"/>
                  </a:lnTo>
                  <a:close/>
                </a:path>
                <a:path w="773430" h="6253480">
                  <a:moveTo>
                    <a:pt x="772858" y="4254995"/>
                  </a:moveTo>
                  <a:lnTo>
                    <a:pt x="770597" y="4243883"/>
                  </a:lnTo>
                  <a:lnTo>
                    <a:pt x="764463" y="4234827"/>
                  </a:lnTo>
                  <a:lnTo>
                    <a:pt x="755357" y="4228757"/>
                  </a:lnTo>
                  <a:lnTo>
                    <a:pt x="744220" y="4226522"/>
                  </a:lnTo>
                  <a:lnTo>
                    <a:pt x="0" y="4226522"/>
                  </a:lnTo>
                  <a:lnTo>
                    <a:pt x="0" y="4332389"/>
                  </a:lnTo>
                  <a:lnTo>
                    <a:pt x="744220" y="4332389"/>
                  </a:lnTo>
                  <a:lnTo>
                    <a:pt x="755357" y="4330154"/>
                  </a:lnTo>
                  <a:lnTo>
                    <a:pt x="764463" y="4324020"/>
                  </a:lnTo>
                  <a:lnTo>
                    <a:pt x="770597" y="4314914"/>
                  </a:lnTo>
                  <a:lnTo>
                    <a:pt x="772858" y="4303763"/>
                  </a:lnTo>
                  <a:lnTo>
                    <a:pt x="772858" y="4254995"/>
                  </a:lnTo>
                  <a:close/>
                </a:path>
                <a:path w="773430" h="6253480">
                  <a:moveTo>
                    <a:pt x="772858" y="3870756"/>
                  </a:moveTo>
                  <a:lnTo>
                    <a:pt x="770597" y="3859682"/>
                  </a:lnTo>
                  <a:lnTo>
                    <a:pt x="764463" y="3850627"/>
                  </a:lnTo>
                  <a:lnTo>
                    <a:pt x="755357" y="3844506"/>
                  </a:lnTo>
                  <a:lnTo>
                    <a:pt x="744220" y="3842258"/>
                  </a:lnTo>
                  <a:lnTo>
                    <a:pt x="0" y="3842258"/>
                  </a:lnTo>
                  <a:lnTo>
                    <a:pt x="0" y="3948125"/>
                  </a:lnTo>
                  <a:lnTo>
                    <a:pt x="744220" y="3948125"/>
                  </a:lnTo>
                  <a:lnTo>
                    <a:pt x="755357" y="3945877"/>
                  </a:lnTo>
                  <a:lnTo>
                    <a:pt x="764463" y="3939768"/>
                  </a:lnTo>
                  <a:lnTo>
                    <a:pt x="770597" y="3930726"/>
                  </a:lnTo>
                  <a:lnTo>
                    <a:pt x="772858" y="3919677"/>
                  </a:lnTo>
                  <a:lnTo>
                    <a:pt x="772858" y="3870756"/>
                  </a:lnTo>
                  <a:close/>
                </a:path>
                <a:path w="773430" h="6253480">
                  <a:moveTo>
                    <a:pt x="772858" y="3486480"/>
                  </a:moveTo>
                  <a:lnTo>
                    <a:pt x="770597" y="3475418"/>
                  </a:lnTo>
                  <a:lnTo>
                    <a:pt x="764463" y="3466363"/>
                  </a:lnTo>
                  <a:lnTo>
                    <a:pt x="755357" y="3460229"/>
                  </a:lnTo>
                  <a:lnTo>
                    <a:pt x="744220" y="3457981"/>
                  </a:lnTo>
                  <a:lnTo>
                    <a:pt x="0" y="3457981"/>
                  </a:lnTo>
                  <a:lnTo>
                    <a:pt x="0" y="3563924"/>
                  </a:lnTo>
                  <a:lnTo>
                    <a:pt x="744220" y="3563924"/>
                  </a:lnTo>
                  <a:lnTo>
                    <a:pt x="755357" y="3561677"/>
                  </a:lnTo>
                  <a:lnTo>
                    <a:pt x="764463" y="3555542"/>
                  </a:lnTo>
                  <a:lnTo>
                    <a:pt x="770597" y="3546487"/>
                  </a:lnTo>
                  <a:lnTo>
                    <a:pt x="772858" y="3535426"/>
                  </a:lnTo>
                  <a:lnTo>
                    <a:pt x="772858" y="3486480"/>
                  </a:lnTo>
                  <a:close/>
                </a:path>
                <a:path w="773430" h="6253480">
                  <a:moveTo>
                    <a:pt x="772858" y="3102432"/>
                  </a:moveTo>
                  <a:lnTo>
                    <a:pt x="770597" y="3091281"/>
                  </a:lnTo>
                  <a:lnTo>
                    <a:pt x="764463" y="3082175"/>
                  </a:lnTo>
                  <a:lnTo>
                    <a:pt x="755357" y="3076029"/>
                  </a:lnTo>
                  <a:lnTo>
                    <a:pt x="744220" y="3073781"/>
                  </a:lnTo>
                  <a:lnTo>
                    <a:pt x="0" y="3073781"/>
                  </a:lnTo>
                  <a:lnTo>
                    <a:pt x="0" y="3179673"/>
                  </a:lnTo>
                  <a:lnTo>
                    <a:pt x="744220" y="3179673"/>
                  </a:lnTo>
                  <a:lnTo>
                    <a:pt x="755357" y="3177451"/>
                  </a:lnTo>
                  <a:lnTo>
                    <a:pt x="764463" y="3171367"/>
                  </a:lnTo>
                  <a:lnTo>
                    <a:pt x="770597" y="3162312"/>
                  </a:lnTo>
                  <a:lnTo>
                    <a:pt x="772858" y="3151174"/>
                  </a:lnTo>
                  <a:lnTo>
                    <a:pt x="772858" y="3102432"/>
                  </a:lnTo>
                  <a:close/>
                </a:path>
                <a:path w="773430" h="6253480">
                  <a:moveTo>
                    <a:pt x="772858" y="2718181"/>
                  </a:moveTo>
                  <a:lnTo>
                    <a:pt x="770597" y="2707043"/>
                  </a:lnTo>
                  <a:lnTo>
                    <a:pt x="764463" y="2697988"/>
                  </a:lnTo>
                  <a:lnTo>
                    <a:pt x="755357" y="2691904"/>
                  </a:lnTo>
                  <a:lnTo>
                    <a:pt x="744220" y="2689682"/>
                  </a:lnTo>
                  <a:lnTo>
                    <a:pt x="0" y="2689682"/>
                  </a:lnTo>
                  <a:lnTo>
                    <a:pt x="0" y="2795574"/>
                  </a:lnTo>
                  <a:lnTo>
                    <a:pt x="744220" y="2795574"/>
                  </a:lnTo>
                  <a:lnTo>
                    <a:pt x="755357" y="2793314"/>
                  </a:lnTo>
                  <a:lnTo>
                    <a:pt x="764463" y="2787180"/>
                  </a:lnTo>
                  <a:lnTo>
                    <a:pt x="770597" y="2778074"/>
                  </a:lnTo>
                  <a:lnTo>
                    <a:pt x="772858" y="2766923"/>
                  </a:lnTo>
                  <a:lnTo>
                    <a:pt x="772858" y="2718181"/>
                  </a:lnTo>
                  <a:close/>
                </a:path>
                <a:path w="773430" h="6253480">
                  <a:moveTo>
                    <a:pt x="772858" y="2333904"/>
                  </a:moveTo>
                  <a:lnTo>
                    <a:pt x="770597" y="2322842"/>
                  </a:lnTo>
                  <a:lnTo>
                    <a:pt x="764463" y="2313775"/>
                  </a:lnTo>
                  <a:lnTo>
                    <a:pt x="755357" y="2307653"/>
                  </a:lnTo>
                  <a:lnTo>
                    <a:pt x="744220" y="2305405"/>
                  </a:lnTo>
                  <a:lnTo>
                    <a:pt x="0" y="2305405"/>
                  </a:lnTo>
                  <a:lnTo>
                    <a:pt x="0" y="2411298"/>
                  </a:lnTo>
                  <a:lnTo>
                    <a:pt x="744220" y="2411298"/>
                  </a:lnTo>
                  <a:lnTo>
                    <a:pt x="755357" y="2409050"/>
                  </a:lnTo>
                  <a:lnTo>
                    <a:pt x="764463" y="2402941"/>
                  </a:lnTo>
                  <a:lnTo>
                    <a:pt x="770597" y="2393886"/>
                  </a:lnTo>
                  <a:lnTo>
                    <a:pt x="772858" y="2382824"/>
                  </a:lnTo>
                  <a:lnTo>
                    <a:pt x="772858" y="2333904"/>
                  </a:lnTo>
                  <a:close/>
                </a:path>
                <a:path w="773430" h="6253480">
                  <a:moveTo>
                    <a:pt x="772858" y="1949653"/>
                  </a:moveTo>
                  <a:lnTo>
                    <a:pt x="770597" y="1938591"/>
                  </a:lnTo>
                  <a:lnTo>
                    <a:pt x="764463" y="1929523"/>
                  </a:lnTo>
                  <a:lnTo>
                    <a:pt x="755357" y="1923402"/>
                  </a:lnTo>
                  <a:lnTo>
                    <a:pt x="744220" y="1921154"/>
                  </a:lnTo>
                  <a:lnTo>
                    <a:pt x="0" y="1921154"/>
                  </a:lnTo>
                  <a:lnTo>
                    <a:pt x="0" y="2027047"/>
                  </a:lnTo>
                  <a:lnTo>
                    <a:pt x="744220" y="2027047"/>
                  </a:lnTo>
                  <a:lnTo>
                    <a:pt x="755357" y="2024799"/>
                  </a:lnTo>
                  <a:lnTo>
                    <a:pt x="764463" y="2018677"/>
                  </a:lnTo>
                  <a:lnTo>
                    <a:pt x="770597" y="2009622"/>
                  </a:lnTo>
                  <a:lnTo>
                    <a:pt x="772858" y="1998548"/>
                  </a:lnTo>
                  <a:lnTo>
                    <a:pt x="772858" y="1949653"/>
                  </a:lnTo>
                  <a:close/>
                </a:path>
                <a:path w="773430" h="6253480">
                  <a:moveTo>
                    <a:pt x="772858" y="1565529"/>
                  </a:moveTo>
                  <a:lnTo>
                    <a:pt x="770597" y="1554378"/>
                  </a:lnTo>
                  <a:lnTo>
                    <a:pt x="764463" y="1545272"/>
                  </a:lnTo>
                  <a:lnTo>
                    <a:pt x="755357" y="1539125"/>
                  </a:lnTo>
                  <a:lnTo>
                    <a:pt x="744220" y="1536877"/>
                  </a:lnTo>
                  <a:lnTo>
                    <a:pt x="0" y="1536877"/>
                  </a:lnTo>
                  <a:lnTo>
                    <a:pt x="0" y="1642770"/>
                  </a:lnTo>
                  <a:lnTo>
                    <a:pt x="744220" y="1642770"/>
                  </a:lnTo>
                  <a:lnTo>
                    <a:pt x="755357" y="1640547"/>
                  </a:lnTo>
                  <a:lnTo>
                    <a:pt x="764463" y="1634464"/>
                  </a:lnTo>
                  <a:lnTo>
                    <a:pt x="770597" y="1625422"/>
                  </a:lnTo>
                  <a:lnTo>
                    <a:pt x="772858" y="1614297"/>
                  </a:lnTo>
                  <a:lnTo>
                    <a:pt x="772858" y="1565529"/>
                  </a:lnTo>
                  <a:close/>
                </a:path>
                <a:path w="773430" h="6253480">
                  <a:moveTo>
                    <a:pt x="772858" y="1181252"/>
                  </a:moveTo>
                  <a:lnTo>
                    <a:pt x="770597" y="1170127"/>
                  </a:lnTo>
                  <a:lnTo>
                    <a:pt x="764463" y="1161084"/>
                  </a:lnTo>
                  <a:lnTo>
                    <a:pt x="755357" y="1155001"/>
                  </a:lnTo>
                  <a:lnTo>
                    <a:pt x="744220" y="1152779"/>
                  </a:lnTo>
                  <a:lnTo>
                    <a:pt x="0" y="1152779"/>
                  </a:lnTo>
                  <a:lnTo>
                    <a:pt x="0" y="1258671"/>
                  </a:lnTo>
                  <a:lnTo>
                    <a:pt x="744220" y="1258671"/>
                  </a:lnTo>
                  <a:lnTo>
                    <a:pt x="755357" y="1256423"/>
                  </a:lnTo>
                  <a:lnTo>
                    <a:pt x="764463" y="1250289"/>
                  </a:lnTo>
                  <a:lnTo>
                    <a:pt x="770597" y="1241183"/>
                  </a:lnTo>
                  <a:lnTo>
                    <a:pt x="772858" y="1230045"/>
                  </a:lnTo>
                  <a:lnTo>
                    <a:pt x="772858" y="1181252"/>
                  </a:lnTo>
                  <a:close/>
                </a:path>
                <a:path w="773430" h="6253480">
                  <a:moveTo>
                    <a:pt x="772858" y="797001"/>
                  </a:moveTo>
                  <a:lnTo>
                    <a:pt x="770597" y="785926"/>
                  </a:lnTo>
                  <a:lnTo>
                    <a:pt x="764463" y="776871"/>
                  </a:lnTo>
                  <a:lnTo>
                    <a:pt x="755357" y="770750"/>
                  </a:lnTo>
                  <a:lnTo>
                    <a:pt x="744220" y="768502"/>
                  </a:lnTo>
                  <a:lnTo>
                    <a:pt x="0" y="768502"/>
                  </a:lnTo>
                  <a:lnTo>
                    <a:pt x="0" y="874395"/>
                  </a:lnTo>
                  <a:lnTo>
                    <a:pt x="744220" y="874395"/>
                  </a:lnTo>
                  <a:lnTo>
                    <a:pt x="755357" y="872147"/>
                  </a:lnTo>
                  <a:lnTo>
                    <a:pt x="764463" y="866038"/>
                  </a:lnTo>
                  <a:lnTo>
                    <a:pt x="770597" y="856983"/>
                  </a:lnTo>
                  <a:lnTo>
                    <a:pt x="772858" y="845921"/>
                  </a:lnTo>
                  <a:lnTo>
                    <a:pt x="772858" y="797001"/>
                  </a:lnTo>
                  <a:close/>
                </a:path>
                <a:path w="773430" h="6253480">
                  <a:moveTo>
                    <a:pt x="772858" y="412724"/>
                  </a:moveTo>
                  <a:lnTo>
                    <a:pt x="770597" y="401662"/>
                  </a:lnTo>
                  <a:lnTo>
                    <a:pt x="764463" y="392620"/>
                  </a:lnTo>
                  <a:lnTo>
                    <a:pt x="755357" y="386499"/>
                  </a:lnTo>
                  <a:lnTo>
                    <a:pt x="744220" y="384251"/>
                  </a:lnTo>
                  <a:lnTo>
                    <a:pt x="0" y="384251"/>
                  </a:lnTo>
                  <a:lnTo>
                    <a:pt x="0" y="490143"/>
                  </a:lnTo>
                  <a:lnTo>
                    <a:pt x="744220" y="490143"/>
                  </a:lnTo>
                  <a:lnTo>
                    <a:pt x="755357" y="487895"/>
                  </a:lnTo>
                  <a:lnTo>
                    <a:pt x="764463" y="481774"/>
                  </a:lnTo>
                  <a:lnTo>
                    <a:pt x="770597" y="472719"/>
                  </a:lnTo>
                  <a:lnTo>
                    <a:pt x="772858" y="461670"/>
                  </a:lnTo>
                  <a:lnTo>
                    <a:pt x="772858" y="412724"/>
                  </a:lnTo>
                  <a:close/>
                </a:path>
                <a:path w="773430" h="6253480">
                  <a:moveTo>
                    <a:pt x="772858" y="28625"/>
                  </a:moveTo>
                  <a:lnTo>
                    <a:pt x="770597" y="17487"/>
                  </a:lnTo>
                  <a:lnTo>
                    <a:pt x="764463" y="8382"/>
                  </a:lnTo>
                  <a:lnTo>
                    <a:pt x="755357" y="2247"/>
                  </a:lnTo>
                  <a:lnTo>
                    <a:pt x="744220" y="0"/>
                  </a:lnTo>
                  <a:lnTo>
                    <a:pt x="0" y="0"/>
                  </a:lnTo>
                  <a:lnTo>
                    <a:pt x="0" y="105867"/>
                  </a:lnTo>
                  <a:lnTo>
                    <a:pt x="744220" y="105867"/>
                  </a:lnTo>
                  <a:lnTo>
                    <a:pt x="755357" y="103644"/>
                  </a:lnTo>
                  <a:lnTo>
                    <a:pt x="764463" y="97574"/>
                  </a:lnTo>
                  <a:lnTo>
                    <a:pt x="770597" y="88519"/>
                  </a:lnTo>
                  <a:lnTo>
                    <a:pt x="772858" y="77393"/>
                  </a:lnTo>
                  <a:lnTo>
                    <a:pt x="772858" y="28625"/>
                  </a:lnTo>
                  <a:close/>
                </a:path>
              </a:pathLst>
            </a:custGeom>
            <a:solidFill>
              <a:srgbClr val="DEDC00"/>
            </a:solidFill>
          </p:spPr>
          <p:txBody>
            <a:bodyPr wrap="square" lIns="0" tIns="0" rIns="0" bIns="0" rtlCol="0"/>
            <a:lstStyle/>
            <a:p>
              <a:endParaRPr sz="1653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1495</TotalTime>
  <Words>385</Words>
  <Application>Microsoft Office PowerPoint</Application>
  <PresentationFormat>Personalizar</PresentationFormat>
  <Paragraphs>31</Paragraphs>
  <Slides>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Cardápio Merenda Legal - Creche-Pré-escola - 01-15-2019 a 15-05-2019</dc:title>
  <dc:creator>ClaudiaC</dc:creator>
  <cp:lastModifiedBy>Raquel Santiago</cp:lastModifiedBy>
  <cp:revision>115</cp:revision>
  <cp:lastPrinted>2021-10-25T13:30:22Z</cp:lastPrinted>
  <dcterms:created xsi:type="dcterms:W3CDTF">2021-10-04T17:54:27Z</dcterms:created>
  <dcterms:modified xsi:type="dcterms:W3CDTF">2025-12-08T15:23:42Z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2019-11-25T00:00:00Z</vt:filetime>
  </property>
  <property fmtid="{D5CDD505-2E9C-101B-9397-08002B2CF9AE}" pid="3" name="Creator">
    <vt:lpwstr>Adobe Illustrator CC 23.0 (Macintosh)</vt:lpwstr>
  </property>
  <property fmtid="{D5CDD505-2E9C-101B-9397-08002B2CF9AE}" pid="4" name="LastSaved">
    <vt:filetime>2021-10-04T00:00:00Z</vt:filetime>
  </property>
</Properties>
</file>